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png" ContentType="image/png"/>
  <Default Extension="jpeg" ContentType="image/jpeg"/>
  <Default Extension="svg" ContentType="image/svg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71.xml" ContentType="application/vnd.openxmlformats-officedocument.presentationml.slide+xml"/>
  <Override PartName="/ppt/notesSlides/notesSlide71.xml" ContentType="application/vnd.openxmlformats-officedocument.presentationml.notesSlide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slideLayouts/slideLayout7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8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510.xml" ContentType="application/vnd.openxmlformats-officedocument.presentationml.slideLayout+xml"/>
  <Override PartName="/ppt/slideLayouts/slideLayout1011.xml" ContentType="application/vnd.openxmlformats-officedocument.presentationml.slideLayout+xml"/>
  <Override PartName="/ppt/slideLayouts/slideLayout412.xml" ContentType="application/vnd.openxmlformats-officedocument.presentationml.slideLayout+xml"/>
  <Override PartName="/ppt/slideLayouts/slideLayout913.xml" ContentType="application/vnd.openxmlformats-officedocument.presentationml.slideLayout+xml"/>
  <Override PartName="/ppt/theme/theme12.xml" ContentType="application/vnd.openxmlformats-officedocument.theme+xml"/>
  <Override PartName="/ppt/slides/slide122.xml" ContentType="application/vnd.openxmlformats-officedocument.presentationml.slide+xml"/>
  <Override PartName="/ppt/notesSlides/notesSlide122.xml" ContentType="application/vnd.openxmlformats-officedocument.presentationml.notesSlide+xml"/>
  <Override PartName="/ppt/viewProps.xml" ContentType="application/vnd.openxmlformats-officedocument.presentationml.viewProps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authors.xml" ContentType="application/vnd.ms-powerpoint.authors+xml"/>
  <Override PartName="/ppt/slides/slide64.xml" ContentType="application/vnd.openxmlformats-officedocument.presentationml.slide+xml"/>
  <Override PartName="/ppt/notesSlides/notesSlide64.xml" ContentType="application/vnd.openxmlformats-officedocument.presentationml.notesSlide+xml"/>
  <Override PartName="/ppt/slides/slide115.xml" ContentType="application/vnd.openxmlformats-officedocument.presentationml.slide+xml"/>
  <Override PartName="/ppt/notesSlides/notesSlide115.xml" ContentType="application/vnd.openxmlformats-officedocument.presentationml.notesSlide+xml"/>
  <Override PartName="/ppt/presProps.xml" ContentType="application/vnd.openxmlformats-officedocument.presentationml.presProps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ppt/tableStyles.xml" ContentType="application/vnd.openxmlformats-officedocument.presentationml.tableStyles+xml"/>
  <Override PartName="/ppt/slides/slide57.xml" ContentType="application/vnd.openxmlformats-officedocument.presentationml.slide+xml"/>
  <Override PartName="/ppt/notesSlides/notesSlide57.xml" ContentType="application/vnd.openxmlformats-officedocument.presentationml.notesSlide+xml"/>
  <Override PartName="/ppt/slides/slide108.xml" ContentType="application/vnd.openxmlformats-officedocument.presentationml.slide+xml"/>
  <Override PartName="/ppt/notesSlides/notesSlide108.xml" ContentType="application/vnd.openxmlformats-officedocument.presentationml.notesSlide+xml"/>
  <Override PartName="/customXml/item3.xml" ContentType="application/xml"/>
  <Override PartName="/customXml/itemProps31.xml" ContentType="application/vnd.openxmlformats-officedocument.customXmlProperties+xml"/>
  <Override PartName="/ppt/slides/slide49.xml" ContentType="application/vnd.openxmlformats-officedocument.presentationml.slide+xml"/>
  <Override PartName="/ppt/notesSlides/notesSlide49.xml" ContentType="application/vnd.openxmlformats-officedocument.presentationml.notesSlide+xml"/>
  <Override PartName="/customXml/item22.xml" ContentType="application/xml"/>
  <Override PartName="/customXml/itemProps22.xml" ContentType="application/vnd.openxmlformats-officedocument.customXmlProperties+xml"/>
  <Override PartName="/ppt/slides/slide910.xml" ContentType="application/vnd.openxmlformats-officedocument.presentationml.slide+xml"/>
  <Override PartName="/ppt/diagrams/data11.xml" ContentType="application/vnd.openxmlformats-officedocument.drawingml.diagramData+xml"/>
  <Override PartName="/ppt/diagrams/drawing1.xml" ContentType="application/vnd.ms-office.drawingml.diagramDrawing+xml"/>
  <Override PartName="/ppt/notesSlides/notesSlide910.xml" ContentType="application/vnd.openxmlformats-officedocument.presentationml.notesSlide+xml"/>
  <Override PartName="/ppt/diagrams/colors11.xml" ContentType="application/vnd.openxmlformats-officedocument.drawingml.diagramColors+xml"/>
  <Override PartName="/ppt/diagrams/quickStyle11.xml" ContentType="application/vnd.openxmlformats-officedocument.drawingml.diagramStyle+xml"/>
  <Override PartName="/ppt/diagrams/layout11.xml" ContentType="application/vnd.openxmlformats-officedocument.drawingml.diagramLayout+xml"/>
  <Override PartName="/ppt/slides/slide311.xml" ContentType="application/vnd.openxmlformats-officedocument.presentationml.slide+xml"/>
  <Override PartName="/ppt/notesSlides/notesSlide311.xml" ContentType="application/vnd.openxmlformats-officedocument.presentationml.notesSlide+xml"/>
  <Override PartName="/ppt/slides/slide812.xml" ContentType="application/vnd.openxmlformats-officedocument.presentationml.slide+xml"/>
  <Override PartName="/ppt/notesSlides/notesSlide812.xml" ContentType="application/vnd.openxmlformats-officedocument.presentationml.notesSlide+xml"/>
  <Override PartName="/ppt/slides/slide1313.xml" ContentType="application/vnd.openxmlformats-officedocument.presentationml.slide+xml"/>
  <Override PartName="/ppt/notesSlides/notesSlide1313.xml" ContentType="application/vnd.openxmlformats-officedocument.presentationml.notesSlide+xml"/>
  <Override PartName="/customXml/item13.xml" ContentType="application/xml"/>
  <Override PartName="/customXml/itemProps13.xml" ContentType="application/vnd.openxmlformats-officedocument.customXml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microsoft.com/office/2020/02/relationships/classificationlabels" Target="/docMetadata/LabelInfo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30" r:id="rId2"/>
    <p:sldId id="331" r:id="rId3"/>
    <p:sldId id="332" r:id="rId4"/>
    <p:sldId id="333" r:id="rId5"/>
    <p:sldId id="334" r:id="rId6"/>
    <p:sldId id="335" r:id="rId7"/>
    <p:sldId id="336" r:id="rId8"/>
    <p:sldId id="337" r:id="rId9"/>
    <p:sldId id="338" r:id="rId10"/>
    <p:sldId id="339" r:id="rId11"/>
    <p:sldId id="340" r:id="rId12"/>
    <p:sldId id="341" r:id="rId13"/>
    <p:sldId id="34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D7AC3CCA-C797-4891-BE02-D94E43425B78}"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14" autoAdjust="0"/>
    <p:restoredTop sz="96409" autoAdjust="0"/>
  </p:normalViewPr>
  <p:slideViewPr>
    <p:cSldViewPr snapToGrid="0">
      <p:cViewPr>
        <p:scale>
          <a:sx n="100" d="100"/>
          <a:sy n="100" d="100"/>
        </p:scale>
        <p:origin x="-221" y="-538"/>
      </p:cViewPr>
      <p:guideLst/>
    </p:cSldViewPr>
  </p:slideViewPr>
  <p:outlineViewPr>
    <p:cViewPr>
      <p:scale>
        <a:sx n="33" d="100"/>
        <a:sy n="33" d="100"/>
      </p:scale>
      <p:origin x="0" y="-1507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/ppt/slides/slide71.xml" Id="rId8" /><Relationship Type="http://schemas.openxmlformats.org/officeDocument/2006/relationships/slide" Target="/ppt/slides/slide122.xml" Id="rId13" /><Relationship Type="http://schemas.openxmlformats.org/officeDocument/2006/relationships/viewProps" Target="/ppt/viewProps.xml" Id="rId18" /><Relationship Type="http://schemas.openxmlformats.org/officeDocument/2006/relationships/slide" Target="/ppt/slides/slide23.xml" Id="rId3" /><Relationship Type="http://schemas.microsoft.com/office/2018/10/relationships/authors" Target="/ppt/authors.xml" Id="rId21" /><Relationship Type="http://schemas.openxmlformats.org/officeDocument/2006/relationships/slide" Target="/ppt/slides/slide64.xml" Id="rId7" /><Relationship Type="http://schemas.openxmlformats.org/officeDocument/2006/relationships/slide" Target="/ppt/slides/slide115.xml" Id="rId12" /><Relationship Type="http://schemas.openxmlformats.org/officeDocument/2006/relationships/presProps" Target="/ppt/presProps.xml" Id="rId17" /><Relationship Type="http://schemas.openxmlformats.org/officeDocument/2006/relationships/slide" Target="/ppt/slides/slide16.xml" Id="rId2" /><Relationship Type="http://schemas.openxmlformats.org/officeDocument/2006/relationships/handoutMaster" Target="/ppt/handoutMasters/handoutMaster11.xml" Id="rId16" /><Relationship Type="http://schemas.openxmlformats.org/officeDocument/2006/relationships/tableStyles" Target="/ppt/tableStyles.xml" Id="rId20" /><Relationship Type="http://schemas.openxmlformats.org/officeDocument/2006/relationships/slideMaster" Target="/ppt/slideMasters/slideMaster11.xml" Id="rId1" /><Relationship Type="http://schemas.openxmlformats.org/officeDocument/2006/relationships/slide" Target="/ppt/slides/slide57.xml" Id="rId6" /><Relationship Type="http://schemas.openxmlformats.org/officeDocument/2006/relationships/slide" Target="/ppt/slides/slide108.xml" Id="rId11" /><Relationship Type="http://schemas.openxmlformats.org/officeDocument/2006/relationships/customXml" Target="/customXml/item3.xml" Id="rId24" /><Relationship Type="http://schemas.openxmlformats.org/officeDocument/2006/relationships/slide" Target="/ppt/slides/slide49.xml" Id="rId5" /><Relationship Type="http://schemas.openxmlformats.org/officeDocument/2006/relationships/notesMaster" Target="/ppt/notesMasters/notesMaster11.xml" Id="rId15" /><Relationship Type="http://schemas.openxmlformats.org/officeDocument/2006/relationships/customXml" Target="/customXml/item22.xml" Id="rId23" /><Relationship Type="http://schemas.openxmlformats.org/officeDocument/2006/relationships/slide" Target="/ppt/slides/slide910.xml" Id="rId10" /><Relationship Type="http://schemas.openxmlformats.org/officeDocument/2006/relationships/theme" Target="/ppt/theme/theme12.xml" Id="rId19" /><Relationship Type="http://schemas.openxmlformats.org/officeDocument/2006/relationships/slide" Target="/ppt/slides/slide311.xml" Id="rId4" /><Relationship Type="http://schemas.openxmlformats.org/officeDocument/2006/relationships/slide" Target="/ppt/slides/slide812.xml" Id="rId9" /><Relationship Type="http://schemas.openxmlformats.org/officeDocument/2006/relationships/slide" Target="/ppt/slides/slide1313.xml" Id="rId14" /><Relationship Type="http://schemas.openxmlformats.org/officeDocument/2006/relationships/customXml" Target="/customXml/item13.xml" Id="rId22" /></Relationships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1.xml><?xml version="1.0" encoding="utf-8"?>
<dgm:dataModel xmlns:dgm="http://schemas.openxmlformats.org/drawingml/2006/diagram" xmlns:a="http://schemas.openxmlformats.org/drawingml/2006/main">
  <dgm:ptLst>
    <dgm:pt modelId="{B6A966AA-C2D0-420D-89FC-1A1AB0AD4072}" type="doc">
      <dgm:prSet loTypeId="urn:microsoft.com/office/officeart/2005/8/layout/lProcess3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45D50368-372D-4F79-95B9-B27BD239F0F6}">
      <dgm:prSet phldrT="[Text]" custT="1"/>
      <dgm:spPr/>
      <dgm:t>
        <a:bodyPr/>
        <a:lstStyle/>
        <a:p>
          <a:r>
            <a:rPr lang="en-US" sz="1800" dirty="0"/>
            <a:t>Expand</a:t>
          </a:r>
        </a:p>
      </dgm:t>
    </dgm:pt>
    <dgm:pt modelId="{CDE1A78B-2AE4-4A71-9139-416C219BC84D}" type="parTrans" cxnId="{68788A78-9180-41FF-BD09-BF4DBB52EA0D}">
      <dgm:prSet/>
      <dgm:spPr/>
      <dgm:t>
        <a:bodyPr/>
        <a:lstStyle/>
        <a:p>
          <a:endParaRPr lang="en-US" sz="1800"/>
        </a:p>
      </dgm:t>
    </dgm:pt>
    <dgm:pt modelId="{508ABF25-4B40-405C-9E88-248ED8B31B83}" type="sibTrans" cxnId="{68788A78-9180-41FF-BD09-BF4DBB52EA0D}">
      <dgm:prSet/>
      <dgm:spPr/>
      <dgm:t>
        <a:bodyPr/>
        <a:lstStyle/>
        <a:p>
          <a:endParaRPr lang="en-US" sz="1800"/>
        </a:p>
      </dgm:t>
    </dgm:pt>
    <dgm:pt modelId="{15FCB7DF-D0D3-43D8-8FE5-E5FFDED6264E}">
      <dgm:prSet phldrT="[Text]" custT="1"/>
      <dgm:spPr/>
      <dgm:t>
        <a:bodyPr/>
        <a:lstStyle/>
        <a:p>
          <a:pPr algn="ctr">
            <a:buNone/>
          </a:pPr>
          <a:r>
            <a:rPr lang="en-US" sz="1800" dirty="0"/>
            <a:t>Foster collaborative growth</a:t>
          </a:r>
        </a:p>
      </dgm:t>
    </dgm:pt>
    <dgm:pt modelId="{5DD5E854-B70B-4927-93DD-9B930567F2D9}" type="parTrans" cxnId="{D8EBBD42-214D-4D3D-9A34-A5A6A40991CD}">
      <dgm:prSet/>
      <dgm:spPr/>
      <dgm:t>
        <a:bodyPr/>
        <a:lstStyle/>
        <a:p>
          <a:endParaRPr lang="en-US" sz="1800"/>
        </a:p>
      </dgm:t>
    </dgm:pt>
    <dgm:pt modelId="{DDE76206-3F7F-4788-87BA-8C9D4D26CDB9}" type="sibTrans" cxnId="{D8EBBD42-214D-4D3D-9A34-A5A6A40991CD}">
      <dgm:prSet/>
      <dgm:spPr/>
      <dgm:t>
        <a:bodyPr/>
        <a:lstStyle/>
        <a:p>
          <a:endParaRPr lang="en-US" sz="1800"/>
        </a:p>
      </dgm:t>
    </dgm:pt>
    <dgm:pt modelId="{196543C5-093B-4437-B406-DBE4B882EA97}">
      <dgm:prSet phldrT="[Text]" custT="1"/>
      <dgm:spPr/>
      <dgm:t>
        <a:bodyPr/>
        <a:lstStyle/>
        <a:p>
          <a:r>
            <a:rPr lang="en-US" sz="1800" dirty="0"/>
            <a:t>Enhance</a:t>
          </a:r>
        </a:p>
      </dgm:t>
    </dgm:pt>
    <dgm:pt modelId="{41DE1F19-4A9F-48CD-A44E-6BF1D04E31EE}" type="parTrans" cxnId="{52499B9F-797A-43CC-89E1-64C52021BFAF}">
      <dgm:prSet/>
      <dgm:spPr/>
      <dgm:t>
        <a:bodyPr/>
        <a:lstStyle/>
        <a:p>
          <a:endParaRPr lang="en-US" sz="1800"/>
        </a:p>
      </dgm:t>
    </dgm:pt>
    <dgm:pt modelId="{F264F018-7FB9-43EC-B595-B986D351AD7B}" type="sibTrans" cxnId="{52499B9F-797A-43CC-89E1-64C52021BFAF}">
      <dgm:prSet/>
      <dgm:spPr/>
      <dgm:t>
        <a:bodyPr/>
        <a:lstStyle/>
        <a:p>
          <a:endParaRPr lang="en-US" sz="1800"/>
        </a:p>
      </dgm:t>
    </dgm:pt>
    <dgm:pt modelId="{C485168C-07AD-4DE6-B17E-1E96E93777D7}">
      <dgm:prSet phldrT="[Text]" custT="1"/>
      <dgm:spPr/>
      <dgm:t>
        <a:bodyPr/>
        <a:lstStyle/>
        <a:p>
          <a:pPr algn="ctr">
            <a:buNone/>
          </a:pPr>
          <a:r>
            <a:rPr lang="en-US" sz="1800" dirty="0"/>
            <a:t>Ensure a tailored and user-focused experience</a:t>
          </a:r>
        </a:p>
      </dgm:t>
    </dgm:pt>
    <dgm:pt modelId="{2EA2CE1F-978B-4B0A-92B2-CA23FBAEB8C0}" type="parTrans" cxnId="{B374803A-F1D8-4C12-8B03-25954CE7DDA9}">
      <dgm:prSet/>
      <dgm:spPr/>
      <dgm:t>
        <a:bodyPr/>
        <a:lstStyle/>
        <a:p>
          <a:endParaRPr lang="en-US" sz="1800"/>
        </a:p>
      </dgm:t>
    </dgm:pt>
    <dgm:pt modelId="{05F43B89-7F05-43F2-A0A8-66E0914D6EC4}" type="sibTrans" cxnId="{B374803A-F1D8-4C12-8B03-25954CE7DDA9}">
      <dgm:prSet/>
      <dgm:spPr/>
      <dgm:t>
        <a:bodyPr/>
        <a:lstStyle/>
        <a:p>
          <a:endParaRPr lang="en-US" sz="1800"/>
        </a:p>
      </dgm:t>
    </dgm:pt>
    <dgm:pt modelId="{CA2BABAF-EDAA-4496-8316-FD6EA3643E8F}">
      <dgm:prSet phldrT="[Text]" custT="1"/>
      <dgm:spPr/>
      <dgm:t>
        <a:bodyPr/>
        <a:lstStyle/>
        <a:p>
          <a:r>
            <a:rPr lang="en-US" sz="1800" dirty="0"/>
            <a:t>Explore</a:t>
          </a:r>
        </a:p>
      </dgm:t>
    </dgm:pt>
    <dgm:pt modelId="{2B1B4805-2FB7-402F-86A8-587F29181C18}" type="parTrans" cxnId="{4011B082-09BD-4DD1-A54F-EA5AB249A3C2}">
      <dgm:prSet/>
      <dgm:spPr/>
      <dgm:t>
        <a:bodyPr/>
        <a:lstStyle/>
        <a:p>
          <a:endParaRPr lang="en-US" sz="1800"/>
        </a:p>
      </dgm:t>
    </dgm:pt>
    <dgm:pt modelId="{4498AB02-A1BF-4D28-8918-F87A89CEE23B}" type="sibTrans" cxnId="{4011B082-09BD-4DD1-A54F-EA5AB249A3C2}">
      <dgm:prSet/>
      <dgm:spPr/>
      <dgm:t>
        <a:bodyPr/>
        <a:lstStyle/>
        <a:p>
          <a:endParaRPr lang="en-US" sz="1800"/>
        </a:p>
      </dgm:t>
    </dgm:pt>
    <dgm:pt modelId="{ABC1EDDD-C08B-4F9C-8453-9CEFCC2AF319}">
      <dgm:prSet phldrT="[Text]" custT="1"/>
      <dgm:spPr/>
      <dgm:t>
        <a:bodyPr/>
        <a:lstStyle/>
        <a:p>
          <a:pPr algn="ctr">
            <a:buNone/>
          </a:pPr>
          <a:r>
            <a:rPr lang="en-US" sz="1800" dirty="0"/>
            <a:t>Capitalize on emerging global markets</a:t>
          </a:r>
        </a:p>
      </dgm:t>
    </dgm:pt>
    <dgm:pt modelId="{33D02404-349E-4E82-A8BA-C0A907006883}" type="parTrans" cxnId="{9C4BE375-6187-4BD4-A343-9FC71D796AF1}">
      <dgm:prSet/>
      <dgm:spPr/>
      <dgm:t>
        <a:bodyPr/>
        <a:lstStyle/>
        <a:p>
          <a:endParaRPr lang="en-US" sz="1800"/>
        </a:p>
      </dgm:t>
    </dgm:pt>
    <dgm:pt modelId="{7D85D88C-6545-49D9-9F9D-01270187B165}" type="sibTrans" cxnId="{9C4BE375-6187-4BD4-A343-9FC71D796AF1}">
      <dgm:prSet/>
      <dgm:spPr/>
      <dgm:t>
        <a:bodyPr/>
        <a:lstStyle/>
        <a:p>
          <a:endParaRPr lang="en-US" sz="1800"/>
        </a:p>
      </dgm:t>
    </dgm:pt>
    <dgm:pt modelId="{2B0C4E88-6096-442F-8E0E-019F0841C9E8}" type="pres">
      <dgm:prSet presAssocID="{B6A966AA-C2D0-420D-89FC-1A1AB0AD4072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6656844C-7870-494A-A5CE-B585B5B3D19A}" type="pres">
      <dgm:prSet presAssocID="{45D50368-372D-4F79-95B9-B27BD239F0F6}" presName="horFlow" presStyleCnt="0"/>
      <dgm:spPr/>
    </dgm:pt>
    <dgm:pt modelId="{303218A1-4391-4572-B1F3-3148602C2681}" type="pres">
      <dgm:prSet presAssocID="{45D50368-372D-4F79-95B9-B27BD239F0F6}" presName="bigChev" presStyleLbl="node1" presStyleIdx="0" presStyleCnt="3" custScaleX="76938"/>
      <dgm:spPr/>
    </dgm:pt>
    <dgm:pt modelId="{B0A862A0-2557-4427-8CD3-2FD04BD89593}" type="pres">
      <dgm:prSet presAssocID="{5DD5E854-B70B-4927-93DD-9B930567F2D9}" presName="parTrans" presStyleCnt="0"/>
      <dgm:spPr/>
    </dgm:pt>
    <dgm:pt modelId="{7EDA00CA-9788-4FB6-9965-2A531967C37E}" type="pres">
      <dgm:prSet presAssocID="{15FCB7DF-D0D3-43D8-8FE5-E5FFDED6264E}" presName="node" presStyleLbl="alignAccFollowNode1" presStyleIdx="0" presStyleCnt="3" custScaleX="230388">
        <dgm:presLayoutVars>
          <dgm:bulletEnabled val="1"/>
        </dgm:presLayoutVars>
      </dgm:prSet>
      <dgm:spPr/>
    </dgm:pt>
    <dgm:pt modelId="{854FA094-9941-4F3A-8576-6CCDEA60F4BF}" type="pres">
      <dgm:prSet presAssocID="{45D50368-372D-4F79-95B9-B27BD239F0F6}" presName="vSp" presStyleCnt="0"/>
      <dgm:spPr/>
    </dgm:pt>
    <dgm:pt modelId="{640AB370-EC15-4640-A886-244849E22069}" type="pres">
      <dgm:prSet presAssocID="{196543C5-093B-4437-B406-DBE4B882EA97}" presName="horFlow" presStyleCnt="0"/>
      <dgm:spPr/>
    </dgm:pt>
    <dgm:pt modelId="{3C268EAE-F306-4502-AF06-CEF13305AD87}" type="pres">
      <dgm:prSet presAssocID="{196543C5-093B-4437-B406-DBE4B882EA97}" presName="bigChev" presStyleLbl="node1" presStyleIdx="1" presStyleCnt="3" custScaleX="76938"/>
      <dgm:spPr/>
    </dgm:pt>
    <dgm:pt modelId="{28EFDAB2-B9FF-4C8D-834C-112AC92E5F61}" type="pres">
      <dgm:prSet presAssocID="{2EA2CE1F-978B-4B0A-92B2-CA23FBAEB8C0}" presName="parTrans" presStyleCnt="0"/>
      <dgm:spPr/>
    </dgm:pt>
    <dgm:pt modelId="{5A798B94-63F9-46F6-A164-11B374ECA264}" type="pres">
      <dgm:prSet presAssocID="{C485168C-07AD-4DE6-B17E-1E96E93777D7}" presName="node" presStyleLbl="alignAccFollowNode1" presStyleIdx="1" presStyleCnt="3" custScaleX="230388">
        <dgm:presLayoutVars>
          <dgm:bulletEnabled val="1"/>
        </dgm:presLayoutVars>
      </dgm:prSet>
      <dgm:spPr/>
    </dgm:pt>
    <dgm:pt modelId="{CEC78878-77E5-489E-A865-B4FD5FAE5B9B}" type="pres">
      <dgm:prSet presAssocID="{196543C5-093B-4437-B406-DBE4B882EA97}" presName="vSp" presStyleCnt="0"/>
      <dgm:spPr/>
    </dgm:pt>
    <dgm:pt modelId="{3623AD17-78FC-4088-B0F3-0A8A516F1310}" type="pres">
      <dgm:prSet presAssocID="{CA2BABAF-EDAA-4496-8316-FD6EA3643E8F}" presName="horFlow" presStyleCnt="0"/>
      <dgm:spPr/>
    </dgm:pt>
    <dgm:pt modelId="{56F4C287-CAD7-4C2E-8118-FB293C0AF4C7}" type="pres">
      <dgm:prSet presAssocID="{CA2BABAF-EDAA-4496-8316-FD6EA3643E8F}" presName="bigChev" presStyleLbl="node1" presStyleIdx="2" presStyleCnt="3" custScaleX="76938"/>
      <dgm:spPr/>
    </dgm:pt>
    <dgm:pt modelId="{C0371251-7BCA-4E93-8E6F-70C6EFA2951E}" type="pres">
      <dgm:prSet presAssocID="{33D02404-349E-4E82-A8BA-C0A907006883}" presName="parTrans" presStyleCnt="0"/>
      <dgm:spPr/>
    </dgm:pt>
    <dgm:pt modelId="{36B6C668-09F8-42EE-94A2-D000CFFA4FE1}" type="pres">
      <dgm:prSet presAssocID="{ABC1EDDD-C08B-4F9C-8453-9CEFCC2AF319}" presName="node" presStyleLbl="alignAccFollowNode1" presStyleIdx="2" presStyleCnt="3" custScaleX="230388">
        <dgm:presLayoutVars>
          <dgm:bulletEnabled val="1"/>
        </dgm:presLayoutVars>
      </dgm:prSet>
      <dgm:spPr/>
    </dgm:pt>
  </dgm:ptLst>
  <dgm:cxnLst>
    <dgm:cxn modelId="{B374803A-F1D8-4C12-8B03-25954CE7DDA9}" srcId="{196543C5-093B-4437-B406-DBE4B882EA97}" destId="{C485168C-07AD-4DE6-B17E-1E96E93777D7}" srcOrd="0" destOrd="0" parTransId="{2EA2CE1F-978B-4B0A-92B2-CA23FBAEB8C0}" sibTransId="{05F43B89-7F05-43F2-A0A8-66E0914D6EC4}"/>
    <dgm:cxn modelId="{B3B76D3D-0794-498E-9EA5-1A71B12CA4AC}" type="presOf" srcId="{B6A966AA-C2D0-420D-89FC-1A1AB0AD4072}" destId="{2B0C4E88-6096-442F-8E0E-019F0841C9E8}" srcOrd="0" destOrd="0" presId="urn:microsoft.com/office/officeart/2005/8/layout/lProcess3"/>
    <dgm:cxn modelId="{D8EBBD42-214D-4D3D-9A34-A5A6A40991CD}" srcId="{45D50368-372D-4F79-95B9-B27BD239F0F6}" destId="{15FCB7DF-D0D3-43D8-8FE5-E5FFDED6264E}" srcOrd="0" destOrd="0" parTransId="{5DD5E854-B70B-4927-93DD-9B930567F2D9}" sibTransId="{DDE76206-3F7F-4788-87BA-8C9D4D26CDB9}"/>
    <dgm:cxn modelId="{97174F4E-4F53-4ED8-9828-702D9C1BEC27}" type="presOf" srcId="{C485168C-07AD-4DE6-B17E-1E96E93777D7}" destId="{5A798B94-63F9-46F6-A164-11B374ECA264}" srcOrd="0" destOrd="0" presId="urn:microsoft.com/office/officeart/2005/8/layout/lProcess3"/>
    <dgm:cxn modelId="{EC39BC52-EE47-40CC-9DA2-3C9725AE29B1}" type="presOf" srcId="{ABC1EDDD-C08B-4F9C-8453-9CEFCC2AF319}" destId="{36B6C668-09F8-42EE-94A2-D000CFFA4FE1}" srcOrd="0" destOrd="0" presId="urn:microsoft.com/office/officeart/2005/8/layout/lProcess3"/>
    <dgm:cxn modelId="{9C4BE375-6187-4BD4-A343-9FC71D796AF1}" srcId="{CA2BABAF-EDAA-4496-8316-FD6EA3643E8F}" destId="{ABC1EDDD-C08B-4F9C-8453-9CEFCC2AF319}" srcOrd="0" destOrd="0" parTransId="{33D02404-349E-4E82-A8BA-C0A907006883}" sibTransId="{7D85D88C-6545-49D9-9F9D-01270187B165}"/>
    <dgm:cxn modelId="{E243DA76-119A-4070-9EEE-244FA94736D2}" type="presOf" srcId="{196543C5-093B-4437-B406-DBE4B882EA97}" destId="{3C268EAE-F306-4502-AF06-CEF13305AD87}" srcOrd="0" destOrd="0" presId="urn:microsoft.com/office/officeart/2005/8/layout/lProcess3"/>
    <dgm:cxn modelId="{68788A78-9180-41FF-BD09-BF4DBB52EA0D}" srcId="{B6A966AA-C2D0-420D-89FC-1A1AB0AD4072}" destId="{45D50368-372D-4F79-95B9-B27BD239F0F6}" srcOrd="0" destOrd="0" parTransId="{CDE1A78B-2AE4-4A71-9139-416C219BC84D}" sibTransId="{508ABF25-4B40-405C-9E88-248ED8B31B83}"/>
    <dgm:cxn modelId="{568F797F-E516-4FDD-ABA8-4EB0CE4E9543}" type="presOf" srcId="{15FCB7DF-D0D3-43D8-8FE5-E5FFDED6264E}" destId="{7EDA00CA-9788-4FB6-9965-2A531967C37E}" srcOrd="0" destOrd="0" presId="urn:microsoft.com/office/officeart/2005/8/layout/lProcess3"/>
    <dgm:cxn modelId="{4011B082-09BD-4DD1-A54F-EA5AB249A3C2}" srcId="{B6A966AA-C2D0-420D-89FC-1A1AB0AD4072}" destId="{CA2BABAF-EDAA-4496-8316-FD6EA3643E8F}" srcOrd="2" destOrd="0" parTransId="{2B1B4805-2FB7-402F-86A8-587F29181C18}" sibTransId="{4498AB02-A1BF-4D28-8918-F87A89CEE23B}"/>
    <dgm:cxn modelId="{52499B9F-797A-43CC-89E1-64C52021BFAF}" srcId="{B6A966AA-C2D0-420D-89FC-1A1AB0AD4072}" destId="{196543C5-093B-4437-B406-DBE4B882EA97}" srcOrd="1" destOrd="0" parTransId="{41DE1F19-4A9F-48CD-A44E-6BF1D04E31EE}" sibTransId="{F264F018-7FB9-43EC-B595-B986D351AD7B}"/>
    <dgm:cxn modelId="{D738F4D3-6D76-479F-A644-FE696520EF37}" type="presOf" srcId="{45D50368-372D-4F79-95B9-B27BD239F0F6}" destId="{303218A1-4391-4572-B1F3-3148602C2681}" srcOrd="0" destOrd="0" presId="urn:microsoft.com/office/officeart/2005/8/layout/lProcess3"/>
    <dgm:cxn modelId="{DE7F46F2-5CAB-4654-A2E2-BD9870CAB773}" type="presOf" srcId="{CA2BABAF-EDAA-4496-8316-FD6EA3643E8F}" destId="{56F4C287-CAD7-4C2E-8118-FB293C0AF4C7}" srcOrd="0" destOrd="0" presId="urn:microsoft.com/office/officeart/2005/8/layout/lProcess3"/>
    <dgm:cxn modelId="{823099ED-B8E5-40A3-9D16-F200A85D0D90}" type="presParOf" srcId="{2B0C4E88-6096-442F-8E0E-019F0841C9E8}" destId="{6656844C-7870-494A-A5CE-B585B5B3D19A}" srcOrd="0" destOrd="0" presId="urn:microsoft.com/office/officeart/2005/8/layout/lProcess3"/>
    <dgm:cxn modelId="{73C297AF-B8AB-451A-9177-A3F3A9D78743}" type="presParOf" srcId="{6656844C-7870-494A-A5CE-B585B5B3D19A}" destId="{303218A1-4391-4572-B1F3-3148602C2681}" srcOrd="0" destOrd="0" presId="urn:microsoft.com/office/officeart/2005/8/layout/lProcess3"/>
    <dgm:cxn modelId="{66E79153-A0B6-47F0-A546-59095559887C}" type="presParOf" srcId="{6656844C-7870-494A-A5CE-B585B5B3D19A}" destId="{B0A862A0-2557-4427-8CD3-2FD04BD89593}" srcOrd="1" destOrd="0" presId="urn:microsoft.com/office/officeart/2005/8/layout/lProcess3"/>
    <dgm:cxn modelId="{451051FB-E782-423F-BE81-385BC53056A6}" type="presParOf" srcId="{6656844C-7870-494A-A5CE-B585B5B3D19A}" destId="{7EDA00CA-9788-4FB6-9965-2A531967C37E}" srcOrd="2" destOrd="0" presId="urn:microsoft.com/office/officeart/2005/8/layout/lProcess3"/>
    <dgm:cxn modelId="{B807E00F-939D-4EF6-92D1-E4F709D80FB7}" type="presParOf" srcId="{2B0C4E88-6096-442F-8E0E-019F0841C9E8}" destId="{854FA094-9941-4F3A-8576-6CCDEA60F4BF}" srcOrd="1" destOrd="0" presId="urn:microsoft.com/office/officeart/2005/8/layout/lProcess3"/>
    <dgm:cxn modelId="{B7B5FD78-464F-4216-A78D-89DFC0F93F19}" type="presParOf" srcId="{2B0C4E88-6096-442F-8E0E-019F0841C9E8}" destId="{640AB370-EC15-4640-A886-244849E22069}" srcOrd="2" destOrd="0" presId="urn:microsoft.com/office/officeart/2005/8/layout/lProcess3"/>
    <dgm:cxn modelId="{4BC59BCE-9918-478C-9D1F-F1F8CC4C7503}" type="presParOf" srcId="{640AB370-EC15-4640-A886-244849E22069}" destId="{3C268EAE-F306-4502-AF06-CEF13305AD87}" srcOrd="0" destOrd="0" presId="urn:microsoft.com/office/officeart/2005/8/layout/lProcess3"/>
    <dgm:cxn modelId="{5E747AEC-856E-4F2D-9E0C-381A9C47B0FF}" type="presParOf" srcId="{640AB370-EC15-4640-A886-244849E22069}" destId="{28EFDAB2-B9FF-4C8D-834C-112AC92E5F61}" srcOrd="1" destOrd="0" presId="urn:microsoft.com/office/officeart/2005/8/layout/lProcess3"/>
    <dgm:cxn modelId="{70C34270-A140-4126-843A-EF9574EF5A23}" type="presParOf" srcId="{640AB370-EC15-4640-A886-244849E22069}" destId="{5A798B94-63F9-46F6-A164-11B374ECA264}" srcOrd="2" destOrd="0" presId="urn:microsoft.com/office/officeart/2005/8/layout/lProcess3"/>
    <dgm:cxn modelId="{234F4015-8B29-48EC-B6F9-CBFEAC59EA99}" type="presParOf" srcId="{2B0C4E88-6096-442F-8E0E-019F0841C9E8}" destId="{CEC78878-77E5-489E-A865-B4FD5FAE5B9B}" srcOrd="3" destOrd="0" presId="urn:microsoft.com/office/officeart/2005/8/layout/lProcess3"/>
    <dgm:cxn modelId="{D6FF8778-AA2D-4A7E-9EDC-D9BA527DCB74}" type="presParOf" srcId="{2B0C4E88-6096-442F-8E0E-019F0841C9E8}" destId="{3623AD17-78FC-4088-B0F3-0A8A516F1310}" srcOrd="4" destOrd="0" presId="urn:microsoft.com/office/officeart/2005/8/layout/lProcess3"/>
    <dgm:cxn modelId="{995B79CE-47B7-4D95-B151-25853EE8002F}" type="presParOf" srcId="{3623AD17-78FC-4088-B0F3-0A8A516F1310}" destId="{56F4C287-CAD7-4C2E-8118-FB293C0AF4C7}" srcOrd="0" destOrd="0" presId="urn:microsoft.com/office/officeart/2005/8/layout/lProcess3"/>
    <dgm:cxn modelId="{685958BF-7E06-4C1B-A615-257DAA6BCF7F}" type="presParOf" srcId="{3623AD17-78FC-4088-B0F3-0A8A516F1310}" destId="{C0371251-7BCA-4E93-8E6F-70C6EFA2951E}" srcOrd="1" destOrd="0" presId="urn:microsoft.com/office/officeart/2005/8/layout/lProcess3"/>
    <dgm:cxn modelId="{9561A6A9-4BA2-46E5-AEBA-FEE3136844D4}" type="presParOf" srcId="{3623AD17-78FC-4088-B0F3-0A8A516F1310}" destId="{36B6C668-09F8-42EE-94A2-D000CFFA4FE1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218A1-4391-4572-B1F3-3148602C2681}">
      <dsp:nvSpPr>
        <dsp:cNvPr id="0" name=""/>
        <dsp:cNvSpPr/>
      </dsp:nvSpPr>
      <dsp:spPr>
        <a:xfrm>
          <a:off x="2326" y="480072"/>
          <a:ext cx="1776400" cy="92354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Expand</a:t>
          </a:r>
        </a:p>
      </dsp:txBody>
      <dsp:txXfrm>
        <a:off x="464101" y="480072"/>
        <a:ext cx="852851" cy="923549"/>
      </dsp:txXfrm>
    </dsp:sp>
    <dsp:sp modelId="{7EDA00CA-9788-4FB6-9965-2A531967C37E}">
      <dsp:nvSpPr>
        <dsp:cNvPr id="0" name=""/>
        <dsp:cNvSpPr/>
      </dsp:nvSpPr>
      <dsp:spPr>
        <a:xfrm>
          <a:off x="1478574" y="558574"/>
          <a:ext cx="4415074" cy="766545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Foster collaborative growth</a:t>
          </a:r>
        </a:p>
      </dsp:txBody>
      <dsp:txXfrm>
        <a:off x="1861847" y="558574"/>
        <a:ext cx="3648529" cy="766545"/>
      </dsp:txXfrm>
    </dsp:sp>
    <dsp:sp modelId="{3C268EAE-F306-4502-AF06-CEF13305AD87}">
      <dsp:nvSpPr>
        <dsp:cNvPr id="0" name=""/>
        <dsp:cNvSpPr/>
      </dsp:nvSpPr>
      <dsp:spPr>
        <a:xfrm>
          <a:off x="2326" y="1532918"/>
          <a:ext cx="1776400" cy="92354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Enhance</a:t>
          </a:r>
        </a:p>
      </dsp:txBody>
      <dsp:txXfrm>
        <a:off x="464101" y="1532918"/>
        <a:ext cx="852851" cy="923549"/>
      </dsp:txXfrm>
    </dsp:sp>
    <dsp:sp modelId="{5A798B94-63F9-46F6-A164-11B374ECA264}">
      <dsp:nvSpPr>
        <dsp:cNvPr id="0" name=""/>
        <dsp:cNvSpPr/>
      </dsp:nvSpPr>
      <dsp:spPr>
        <a:xfrm>
          <a:off x="1478574" y="1611420"/>
          <a:ext cx="4415074" cy="766545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Ensure a tailored and user-focused experience</a:t>
          </a:r>
        </a:p>
      </dsp:txBody>
      <dsp:txXfrm>
        <a:off x="1861847" y="1611420"/>
        <a:ext cx="3648529" cy="766545"/>
      </dsp:txXfrm>
    </dsp:sp>
    <dsp:sp modelId="{56F4C287-CAD7-4C2E-8118-FB293C0AF4C7}">
      <dsp:nvSpPr>
        <dsp:cNvPr id="0" name=""/>
        <dsp:cNvSpPr/>
      </dsp:nvSpPr>
      <dsp:spPr>
        <a:xfrm>
          <a:off x="2326" y="2585764"/>
          <a:ext cx="1776400" cy="92354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Explore</a:t>
          </a:r>
        </a:p>
      </dsp:txBody>
      <dsp:txXfrm>
        <a:off x="464101" y="2585764"/>
        <a:ext cx="852851" cy="923549"/>
      </dsp:txXfrm>
    </dsp:sp>
    <dsp:sp modelId="{36B6C668-09F8-42EE-94A2-D000CFFA4FE1}">
      <dsp:nvSpPr>
        <dsp:cNvPr id="0" name=""/>
        <dsp:cNvSpPr/>
      </dsp:nvSpPr>
      <dsp:spPr>
        <a:xfrm>
          <a:off x="1478574" y="2664266"/>
          <a:ext cx="4415074" cy="766545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Capitalize on emerging global markets</a:t>
          </a:r>
        </a:p>
      </dsp:txBody>
      <dsp:txXfrm>
        <a:off x="1861847" y="2664266"/>
        <a:ext cx="3648529" cy="766545"/>
      </dsp:txXfrm>
    </dsp:sp>
  </dsp:spTree>
</dsp:drawing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F9C198B-720E-C672-0A1F-810B02D7D6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251430-053F-DF2E-13BD-5EF99EFB68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2949AF-D433-4BA9-985A-0F5A71B8713D}" type="datetimeFigureOut">
              <a:rPr lang="en-US" smtClean="0"/>
              <a:t>2/29/2024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DFFCF5-9E67-D641-CB26-31CBEB9DA54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DDB857-6406-8EE5-670A-A888D4D9E48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894985-3448-4B54-B340-F6E34589E7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754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EA0533-A760-432F-87BD-515264C2976F}" type="datetimeFigureOut">
              <a:rPr lang="en-US" smtClean="0"/>
              <a:t>2/29/2024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46F2B-1084-40BA-9F0A-B1F6847335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076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08.xml.rels>&#65279;<?xml version="1.0" encoding="utf-8"?><Relationships xmlns="http://schemas.openxmlformats.org/package/2006/relationships"><Relationship Type="http://schemas.openxmlformats.org/officeDocument/2006/relationships/slide" Target="/ppt/slides/slide108.xml" Id="rId2" /><Relationship Type="http://schemas.openxmlformats.org/officeDocument/2006/relationships/notesMaster" Target="/ppt/notesMasters/notesMaster11.xml" Id="rId1" /></Relationships>
</file>

<file path=ppt/notesSlides/_rels/notesSlide115.xml.rels>&#65279;<?xml version="1.0" encoding="utf-8"?><Relationships xmlns="http://schemas.openxmlformats.org/package/2006/relationships"><Relationship Type="http://schemas.openxmlformats.org/officeDocument/2006/relationships/slide" Target="/ppt/slides/slide115.xml" Id="rId2" /><Relationship Type="http://schemas.openxmlformats.org/officeDocument/2006/relationships/notesMaster" Target="/ppt/notesMasters/notesMaster11.xml" Id="rId1" /></Relationships>
</file>

<file path=ppt/notesSlides/_rels/notesSlide122.xml.rels>&#65279;<?xml version="1.0" encoding="utf-8"?><Relationships xmlns="http://schemas.openxmlformats.org/package/2006/relationships"><Relationship Type="http://schemas.openxmlformats.org/officeDocument/2006/relationships/slide" Target="/ppt/slides/slide122.xml" Id="rId2" /><Relationship Type="http://schemas.openxmlformats.org/officeDocument/2006/relationships/notesMaster" Target="/ppt/notesMasters/notesMaster11.xml" Id="rId1" /></Relationships>
</file>

<file path=ppt/notesSlides/_rels/notesSlide1313.xml.rels>&#65279;<?xml version="1.0" encoding="utf-8"?><Relationships xmlns="http://schemas.openxmlformats.org/package/2006/relationships"><Relationship Type="http://schemas.openxmlformats.org/officeDocument/2006/relationships/slide" Target="/ppt/slides/slide1313.xml" Id="rId2" /><Relationship Type="http://schemas.openxmlformats.org/officeDocument/2006/relationships/notesMaster" Target="/ppt/notesMasters/notesMaster11.xml" Id="rId1" /></Relationships>
</file>

<file path=ppt/notesSlides/_rels/notesSlide16.xml.rels>&#65279;<?xml version="1.0" encoding="utf-8"?><Relationships xmlns="http://schemas.openxmlformats.org/package/2006/relationships"><Relationship Type="http://schemas.openxmlformats.org/officeDocument/2006/relationships/slide" Target="/ppt/slides/slide16.xml" Id="rId2" /><Relationship Type="http://schemas.openxmlformats.org/officeDocument/2006/relationships/notesMaster" Target="/ppt/notesMasters/notesMaster11.xml" Id="rId1" /></Relationships>
</file>

<file path=ppt/notesSlides/_rels/notesSlide23.xml.rels>&#65279;<?xml version="1.0" encoding="utf-8"?><Relationships xmlns="http://schemas.openxmlformats.org/package/2006/relationships"><Relationship Type="http://schemas.openxmlformats.org/officeDocument/2006/relationships/slide" Target="/ppt/slides/slide23.xml" Id="rId2" /><Relationship Type="http://schemas.openxmlformats.org/officeDocument/2006/relationships/notesMaster" Target="/ppt/notesMasters/notesMaster11.xml" Id="rId1" /></Relationships>
</file>

<file path=ppt/notesSlides/_rels/notesSlide311.xml.rels>&#65279;<?xml version="1.0" encoding="utf-8"?><Relationships xmlns="http://schemas.openxmlformats.org/package/2006/relationships"><Relationship Type="http://schemas.openxmlformats.org/officeDocument/2006/relationships/slide" Target="/ppt/slides/slide311.xml" Id="rId2" /><Relationship Type="http://schemas.openxmlformats.org/officeDocument/2006/relationships/notesMaster" Target="/ppt/notesMasters/notesMaster11.xml" Id="rId1" /></Relationships>
</file>

<file path=ppt/notesSlides/_rels/notesSlide49.xml.rels>&#65279;<?xml version="1.0" encoding="utf-8"?><Relationships xmlns="http://schemas.openxmlformats.org/package/2006/relationships"><Relationship Type="http://schemas.openxmlformats.org/officeDocument/2006/relationships/slide" Target="/ppt/slides/slide49.xml" Id="rId2" /><Relationship Type="http://schemas.openxmlformats.org/officeDocument/2006/relationships/notesMaster" Target="/ppt/notesMasters/notesMaster11.xml" Id="rId1" /></Relationships>
</file>

<file path=ppt/notesSlides/_rels/notesSlide57.xml.rels>&#65279;<?xml version="1.0" encoding="utf-8"?><Relationships xmlns="http://schemas.openxmlformats.org/package/2006/relationships"><Relationship Type="http://schemas.openxmlformats.org/officeDocument/2006/relationships/slide" Target="/ppt/slides/slide57.xml" Id="rId2" /><Relationship Type="http://schemas.openxmlformats.org/officeDocument/2006/relationships/notesMaster" Target="/ppt/notesMasters/notesMaster11.xml" Id="rId1" /></Relationships>
</file>

<file path=ppt/notesSlides/_rels/notesSlide64.xml.rels>&#65279;<?xml version="1.0" encoding="utf-8"?><Relationships xmlns="http://schemas.openxmlformats.org/package/2006/relationships"><Relationship Type="http://schemas.openxmlformats.org/officeDocument/2006/relationships/slide" Target="/ppt/slides/slide64.xml" Id="rId2" /><Relationship Type="http://schemas.openxmlformats.org/officeDocument/2006/relationships/notesMaster" Target="/ppt/notesMasters/notesMaster11.xml" Id="rId1" /></Relationships>
</file>

<file path=ppt/notesSlides/_rels/notesSlide71.xml.rels>&#65279;<?xml version="1.0" encoding="utf-8"?><Relationships xmlns="http://schemas.openxmlformats.org/package/2006/relationships"><Relationship Type="http://schemas.openxmlformats.org/officeDocument/2006/relationships/slide" Target="/ppt/slides/slide71.xml" Id="rId2" /><Relationship Type="http://schemas.openxmlformats.org/officeDocument/2006/relationships/notesMaster" Target="/ppt/notesMasters/notesMaster11.xml" Id="rId1" /></Relationships>
</file>

<file path=ppt/notesSlides/_rels/notesSlide812.xml.rels>&#65279;<?xml version="1.0" encoding="utf-8"?><Relationships xmlns="http://schemas.openxmlformats.org/package/2006/relationships"><Relationship Type="http://schemas.openxmlformats.org/officeDocument/2006/relationships/slide" Target="/ppt/slides/slide812.xml" Id="rId2" /><Relationship Type="http://schemas.openxmlformats.org/officeDocument/2006/relationships/notesMaster" Target="/ppt/notesMasters/notesMaster11.xml" Id="rId1" /></Relationships>
</file>

<file path=ppt/notesSlides/_rels/notesSlide910.xml.rels>&#65279;<?xml version="1.0" encoding="utf-8"?><Relationships xmlns="http://schemas.openxmlformats.org/package/2006/relationships"><Relationship Type="http://schemas.openxmlformats.org/officeDocument/2006/relationships/slide" Target="/ppt/slides/slide910.xml" Id="rId2" /><Relationship Type="http://schemas.openxmlformats.org/officeDocument/2006/relationships/notesMaster" Target="/ppt/notesMasters/notesMaster11.xml" Id="rId1" /></Relationship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B46F2B-1084-40BA-9F0A-B1F6847335C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911958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B46F2B-1084-40BA-9F0A-B1F6847335C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927585"/>
      </p:ext>
    </p:extLst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B46F2B-1084-40BA-9F0A-B1F6847335C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289762"/>
      </p:ext>
    </p:extLst>
  </p:cSld>
  <p:clrMapOvr>
    <a:masterClrMapping/>
  </p:clrMapOvr>
</p:notes>
</file>

<file path=ppt/notesSlides/notesSlide13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B46F2B-1084-40BA-9F0A-B1F6847335C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2796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B46F2B-1084-40BA-9F0A-B1F6847335C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6794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B46F2B-1084-40BA-9F0A-B1F6847335C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297745"/>
      </p:ext>
    </p:extLst>
  </p:cSld>
  <p:clrMapOvr>
    <a:masterClrMapping/>
  </p:clrMapOvr>
</p:notes>
</file>

<file path=ppt/notesSlides/notesSlide3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B46F2B-1084-40BA-9F0A-B1F6847335C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09042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B46F2B-1084-40BA-9F0A-B1F6847335C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523625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B46F2B-1084-40BA-9F0A-B1F6847335C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105227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B46F2B-1084-40BA-9F0A-B1F6847335C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57329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B46F2B-1084-40BA-9F0A-B1F6847335C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399173"/>
      </p:ext>
    </p:extLst>
  </p:cSld>
  <p:clrMapOvr>
    <a:masterClrMapping/>
  </p:clrMapOvr>
</p:notes>
</file>

<file path=ppt/notesSlides/notesSlide8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B46F2B-1084-40BA-9F0A-B1F6847335C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224100"/>
      </p:ext>
    </p:extLst>
  </p:cSld>
  <p:clrMapOvr>
    <a:masterClrMapping/>
  </p:clrMapOvr>
</p:notes>
</file>

<file path=ppt/notesSlides/notesSlide9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B46F2B-1084-40BA-9F0A-B1F6847335C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647670"/>
      </p:ext>
    </p:extLst>
  </p:cSld>
  <p:clrMapOvr>
    <a:masterClrMapping/>
  </p:clrMapOvr>
</p:notes>
</file>

<file path=ppt/slideLayouts/_rels/slideLayout1011.xml.rels>&#65279;<?xml version="1.0" encoding="utf-8"?><Relationships xmlns="http://schemas.openxmlformats.org/package/2006/relationships"><Relationship Type="http://schemas.openxmlformats.org/officeDocument/2006/relationships/image" Target="/ppt/media/image33.jpeg" Id="rId2" /><Relationship Type="http://schemas.openxmlformats.org/officeDocument/2006/relationships/slideMaster" Target="/ppt/slideMasters/slideMaster11.xml" Id="rId1" /></Relationships>
</file>

<file path=ppt/slideLayouts/_rels/slideLayout119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25.xml.rels>&#65279;<?xml version="1.0" encoding="utf-8"?><Relationships xmlns="http://schemas.openxmlformats.org/package/2006/relationships"><Relationship Type="http://schemas.openxmlformats.org/officeDocument/2006/relationships/image" Target="/ppt/media/image24.jpeg" Id="rId2" /><Relationship Type="http://schemas.openxmlformats.org/officeDocument/2006/relationships/slideMaster" Target="/ppt/slideMasters/slideMaster11.xml" Id="rId1" /></Relationships>
</file>

<file path=ppt/slideLayouts/_rels/slideLayout133.xml.rels>&#65279;<?xml version="1.0" encoding="utf-8"?><Relationships xmlns="http://schemas.openxmlformats.org/package/2006/relationships"><Relationship Type="http://schemas.openxmlformats.org/officeDocument/2006/relationships/image" Target="/ppt/media/image52.jpeg" Id="rId2" /><Relationship Type="http://schemas.openxmlformats.org/officeDocument/2006/relationships/slideMaster" Target="/ppt/slideMasters/slideMaster11.xml" Id="rId1" /></Relationships>
</file>

<file path=ppt/slideLayouts/_rels/slideLayout17.xml.rels>&#65279;<?xml version="1.0" encoding="utf-8"?><Relationships xmlns="http://schemas.openxmlformats.org/package/2006/relationships"><Relationship Type="http://schemas.openxmlformats.org/officeDocument/2006/relationships/image" Target="/ppt/media/image15.jpeg" Id="rId2" /><Relationship Type="http://schemas.openxmlformats.org/officeDocument/2006/relationships/slideMaster" Target="/ppt/slideMasters/slideMaster11.xml" Id="rId1" /></Relationships>
</file>

<file path=ppt/slideLayouts/_rels/slideLayout26.xml.rels>&#65279;<?xml version="1.0" encoding="utf-8"?><Relationships xmlns="http://schemas.openxmlformats.org/package/2006/relationships"><Relationship Type="http://schemas.openxmlformats.org/officeDocument/2006/relationships/image" Target="/ppt/media/image24.jpeg" Id="rId2" /><Relationship Type="http://schemas.openxmlformats.org/officeDocument/2006/relationships/slideMaster" Target="/ppt/slideMasters/slideMaster11.xml" Id="rId1" /></Relationships>
</file>

<file path=ppt/slideLayouts/_rels/slideLayout34.xml.rels>&#65279;<?xml version="1.0" encoding="utf-8"?><Relationships xmlns="http://schemas.openxmlformats.org/package/2006/relationships"><Relationship Type="http://schemas.openxmlformats.org/officeDocument/2006/relationships/image" Target="/ppt/media/image33.jpeg" Id="rId2" /><Relationship Type="http://schemas.openxmlformats.org/officeDocument/2006/relationships/slideMaster" Target="/ppt/slideMasters/slideMaster11.xml" Id="rId1" /></Relationships>
</file>

<file path=ppt/slideLayouts/_rels/slideLayout412.xml.rels>&#65279;<?xml version="1.0" encoding="utf-8"?><Relationships xmlns="http://schemas.openxmlformats.org/package/2006/relationships"><Relationship Type="http://schemas.openxmlformats.org/officeDocument/2006/relationships/image" Target="/ppt/media/image15.jpeg" Id="rId2" /><Relationship Type="http://schemas.openxmlformats.org/officeDocument/2006/relationships/slideMaster" Target="/ppt/slideMasters/slideMaster11.xml" Id="rId1" /></Relationships>
</file>

<file path=ppt/slideLayouts/_rels/slideLayout510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68.xml.rels>&#65279;<?xml version="1.0" encoding="utf-8"?><Relationships xmlns="http://schemas.openxmlformats.org/package/2006/relationships"><Relationship Type="http://schemas.openxmlformats.org/officeDocument/2006/relationships/image" Target="/ppt/media/image15.jpeg" Id="rId2" /><Relationship Type="http://schemas.openxmlformats.org/officeDocument/2006/relationships/slideMaster" Target="/ppt/slideMasters/slideMaster11.xml" Id="rId1" /></Relationships>
</file>

<file path=ppt/slideLayouts/_rels/slideLayout7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82.xml.rels>&#65279;<?xml version="1.0" encoding="utf-8"?><Relationships xmlns="http://schemas.openxmlformats.org/package/2006/relationships"><Relationship Type="http://schemas.openxmlformats.org/officeDocument/2006/relationships/image" Target="/ppt/media/image4.jpeg" Id="rId2" /><Relationship Type="http://schemas.openxmlformats.org/officeDocument/2006/relationships/slideMaster" Target="/ppt/slideMasters/slideMaster11.xml" Id="rId1" /></Relationships>
</file>

<file path=ppt/slideLayouts/_rels/slideLayout913.xml.rels>&#65279;<?xml version="1.0" encoding="utf-8"?><Relationships xmlns="http://schemas.openxmlformats.org/package/2006/relationships"><Relationship Type="http://schemas.openxmlformats.org/officeDocument/2006/relationships/image" Target="/ppt/media/image33.jpeg" Id="rId2" /><Relationship Type="http://schemas.openxmlformats.org/officeDocument/2006/relationships/slideMaster" Target="/ppt/slideMasters/slideMaster11.xml" Id="rId1" /></Relationships>
</file>

<file path=ppt/slideLayouts/slideLayout10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Image and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9A97AF1-4707-6817-C07C-3CF312C1C5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" y="-8746"/>
            <a:ext cx="5911249" cy="6866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D71D1600-337E-EA73-771F-930F52CB3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4936" y="458695"/>
            <a:ext cx="5690715" cy="577967"/>
          </a:xfrm>
          <a:ln w="12700">
            <a:solidFill>
              <a:schemeClr val="bg1"/>
            </a:solidFill>
          </a:ln>
        </p:spPr>
        <p:txBody>
          <a:bodyPr lIns="182880" anchor="ctr">
            <a:normAutofit/>
          </a:bodyPr>
          <a:lstStyle>
            <a:lvl1pPr>
              <a:defRPr sz="1800" spc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Table Placeholder 11">
            <a:extLst>
              <a:ext uri="{FF2B5EF4-FFF2-40B4-BE49-F238E27FC236}">
                <a16:creationId xmlns:a16="http://schemas.microsoft.com/office/drawing/2014/main" id="{74C7AB41-69EE-23E8-FBB8-C992CB3E5D1D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395811" y="1642540"/>
            <a:ext cx="5076825" cy="36782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9E6AB5-CF7E-0DCA-92AE-733A87121D5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086067" y="1642541"/>
            <a:ext cx="5699583" cy="3673088"/>
          </a:xfrm>
        </p:spPr>
        <p:txBody>
          <a:bodyPr anchor="ctr">
            <a:normAutofit/>
          </a:bodyPr>
          <a:lstStyle>
            <a:lvl1pPr marL="228600" indent="-22860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800100" indent="-34290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1200150" indent="-28575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3pPr>
            <a:lvl4pPr marL="1657350" indent="-28575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4pPr>
            <a:lvl5pPr marL="2114550" indent="-28575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AA1DD0D-C777-E7A4-3A12-EEF5F8DF0A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96414" y="6288214"/>
            <a:ext cx="1041128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F5C4616-E184-49C3-8BC8-3E1D4501180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158320" y="5764735"/>
            <a:ext cx="630936" cy="731520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EFC1479-F559-4482-4396-460E5C523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5494" y="453886"/>
            <a:ext cx="11400157" cy="57796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8" name="Date Placeholder 31">
            <a:extLst>
              <a:ext uri="{FF2B5EF4-FFF2-40B4-BE49-F238E27FC236}">
                <a16:creationId xmlns:a16="http://schemas.microsoft.com/office/drawing/2014/main" id="{8F7643C2-0A22-3184-3406-C4EB5803B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8482" y="6375679"/>
            <a:ext cx="2329722" cy="348462"/>
          </a:xfrm>
        </p:spPr>
        <p:txBody>
          <a:bodyPr/>
          <a:lstStyle/>
          <a:p>
            <a:r>
              <a:rPr lang="en-US" sz="1000">
                <a:solidFill>
                  <a:schemeClr val="bg2"/>
                </a:solidFill>
              </a:rPr>
              <a:t>2/29/20XX</a:t>
            </a:r>
            <a:endParaRPr lang="en-US" sz="1000" dirty="0">
              <a:solidFill>
                <a:schemeClr val="bg2"/>
              </a:solidFill>
            </a:endParaRPr>
          </a:p>
        </p:txBody>
      </p:sp>
      <p:sp>
        <p:nvSpPr>
          <p:cNvPr id="7" name="Footer Placeholder 30">
            <a:extLst>
              <a:ext uri="{FF2B5EF4-FFF2-40B4-BE49-F238E27FC236}">
                <a16:creationId xmlns:a16="http://schemas.microsoft.com/office/drawing/2014/main" id="{9B1D2931-D686-3D17-0236-95C4A8A10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7537" y="6375679"/>
            <a:ext cx="4114800" cy="345796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sz="1000" dirty="0">
                <a:solidFill>
                  <a:schemeClr val="bg2"/>
                </a:solidFill>
              </a:rPr>
              <a:t>Presentation Title </a:t>
            </a:r>
          </a:p>
        </p:txBody>
      </p:sp>
      <p:sp>
        <p:nvSpPr>
          <p:cNvPr id="9" name="Slide Number Placeholder 32">
            <a:extLst>
              <a:ext uri="{FF2B5EF4-FFF2-40B4-BE49-F238E27FC236}">
                <a16:creationId xmlns:a16="http://schemas.microsoft.com/office/drawing/2014/main" id="{740BAC83-41F6-1CDC-2F0C-89FA97C6C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84513" y="6375679"/>
            <a:ext cx="2329723" cy="345796"/>
          </a:xfrm>
        </p:spPr>
        <p:txBody>
          <a:bodyPr/>
          <a:lstStyle/>
          <a:p>
            <a:fld id="{71766878-3199-4EAB-94E7-2D6D11070E14}" type="slidenum">
              <a:rPr lang="en-US" sz="1000" smtClean="0">
                <a:solidFill>
                  <a:schemeClr val="bg2"/>
                </a:solidFill>
              </a:rPr>
              <a:pPr/>
              <a:t>‹#›</a:t>
            </a:fld>
            <a:endParaRPr lang="en-US" sz="1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368986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71D1600-337E-EA73-771F-930F52CB3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7764" y="481564"/>
            <a:ext cx="5511330" cy="577967"/>
          </a:xfrm>
          <a:ln w="12700">
            <a:solidFill>
              <a:schemeClr val="bg1"/>
            </a:solidFill>
          </a:ln>
        </p:spPr>
        <p:txBody>
          <a:bodyPr lIns="182880" anchor="ctr">
            <a:normAutofit/>
          </a:bodyPr>
          <a:lstStyle>
            <a:lvl1pPr>
              <a:defRPr sz="1800" spc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Table Placeholder 13">
            <a:extLst>
              <a:ext uri="{FF2B5EF4-FFF2-40B4-BE49-F238E27FC236}">
                <a16:creationId xmlns:a16="http://schemas.microsoft.com/office/drawing/2014/main" id="{EB5D976C-C0FE-C5B0-4808-7B105B9EE5A4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396875" y="1627188"/>
            <a:ext cx="11391900" cy="3678237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table</a:t>
            </a:r>
          </a:p>
          <a:p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465722B-32FD-2BCE-1067-F139CC4B5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96414" y="6288214"/>
            <a:ext cx="1041128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F5C4616-E184-49C3-8BC8-3E1D4501180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158320" y="5764735"/>
            <a:ext cx="630936" cy="731520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Date Placeholder 31">
            <a:extLst>
              <a:ext uri="{FF2B5EF4-FFF2-40B4-BE49-F238E27FC236}">
                <a16:creationId xmlns:a16="http://schemas.microsoft.com/office/drawing/2014/main" id="{8F7643C2-0A22-3184-3406-C4EB5803B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8482" y="6375679"/>
            <a:ext cx="2329722" cy="348462"/>
          </a:xfrm>
        </p:spPr>
        <p:txBody>
          <a:bodyPr/>
          <a:lstStyle/>
          <a:p>
            <a:r>
              <a:rPr lang="en-US" sz="1000">
                <a:solidFill>
                  <a:schemeClr val="bg2"/>
                </a:solidFill>
              </a:rPr>
              <a:t>2/29/20XX</a:t>
            </a:r>
            <a:endParaRPr lang="en-US" sz="1000" dirty="0">
              <a:solidFill>
                <a:schemeClr val="bg2"/>
              </a:solidFill>
            </a:endParaRPr>
          </a:p>
        </p:txBody>
      </p:sp>
      <p:sp>
        <p:nvSpPr>
          <p:cNvPr id="7" name="Footer Placeholder 30">
            <a:extLst>
              <a:ext uri="{FF2B5EF4-FFF2-40B4-BE49-F238E27FC236}">
                <a16:creationId xmlns:a16="http://schemas.microsoft.com/office/drawing/2014/main" id="{9B1D2931-D686-3D17-0236-95C4A8A10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7537" y="6375679"/>
            <a:ext cx="4114800" cy="345796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sz="1000" dirty="0">
                <a:solidFill>
                  <a:schemeClr val="bg2"/>
                </a:solidFill>
              </a:rPr>
              <a:t>Presentation Title </a:t>
            </a:r>
          </a:p>
        </p:txBody>
      </p:sp>
      <p:sp>
        <p:nvSpPr>
          <p:cNvPr id="9" name="Slide Number Placeholder 32">
            <a:extLst>
              <a:ext uri="{FF2B5EF4-FFF2-40B4-BE49-F238E27FC236}">
                <a16:creationId xmlns:a16="http://schemas.microsoft.com/office/drawing/2014/main" id="{740BAC83-41F6-1CDC-2F0C-89FA97C6C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84513" y="6375679"/>
            <a:ext cx="2329723" cy="345796"/>
          </a:xfrm>
        </p:spPr>
        <p:txBody>
          <a:bodyPr/>
          <a:lstStyle/>
          <a:p>
            <a:fld id="{71766878-3199-4EAB-94E7-2D6D11070E14}" type="slidenum">
              <a:rPr lang="en-US" sz="1000" smtClean="0">
                <a:solidFill>
                  <a:schemeClr val="bg2"/>
                </a:solidFill>
              </a:rPr>
              <a:pPr/>
              <a:t>‹#›</a:t>
            </a:fld>
            <a:endParaRPr lang="en-US" sz="1000" dirty="0">
              <a:solidFill>
                <a:schemeClr val="bg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5851EA-2240-1F4B-775C-C9DBF7C2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05590" y="473982"/>
            <a:ext cx="11400157" cy="57796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988384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2 Content Below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5C4BF6CA-03A6-38A2-CA52-82239523A3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432111" y="1"/>
            <a:ext cx="1759889" cy="6288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D71D1600-337E-EA73-771F-930F52CB3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7764" y="481564"/>
            <a:ext cx="5511330" cy="577967"/>
          </a:xfrm>
          <a:ln w="12700">
            <a:solidFill>
              <a:schemeClr val="bg1"/>
            </a:solidFill>
          </a:ln>
        </p:spPr>
        <p:txBody>
          <a:bodyPr lIns="182880" anchor="ctr">
            <a:normAutofit/>
          </a:bodyPr>
          <a:lstStyle>
            <a:lvl1pPr>
              <a:defRPr sz="1800" spc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73D60827-7C62-0271-9254-20661A9635B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65101" y="1436880"/>
            <a:ext cx="8851900" cy="2188430"/>
          </a:xfrm>
        </p:spPr>
        <p:txBody>
          <a:bodyPr anchor="ctr">
            <a:normAutofit/>
          </a:bodyPr>
          <a:lstStyle>
            <a:lvl1pPr marL="228600" indent="-228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685800" indent="-228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2pPr>
            <a:lvl3pPr marL="1143000" indent="-228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3pPr>
            <a:lvl4pPr marL="1600200" indent="-228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4pPr>
            <a:lvl5pPr marL="2057400" indent="-228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2">
            <a:extLst>
              <a:ext uri="{FF2B5EF4-FFF2-40B4-BE49-F238E27FC236}">
                <a16:creationId xmlns:a16="http://schemas.microsoft.com/office/drawing/2014/main" id="{94526E10-5C50-1BCC-4E1F-3C8DB81D6D8F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65101" y="3974371"/>
            <a:ext cx="8851900" cy="2188430"/>
          </a:xfrm>
        </p:spPr>
        <p:txBody>
          <a:bodyPr anchor="ctr">
            <a:normAutofit/>
          </a:bodyPr>
          <a:lstStyle>
            <a:lvl1pPr marL="228600" indent="-228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685800" indent="-228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2pPr>
            <a:lvl3pPr marL="1143000" indent="-228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3pPr>
            <a:lvl4pPr marL="1600200" indent="-228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4pPr>
            <a:lvl5pPr marL="2057400" indent="-228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465722B-32FD-2BCE-1067-F139CC4B5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96414" y="6288214"/>
            <a:ext cx="1041128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F5C4616-E184-49C3-8BC8-3E1D4501180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158320" y="5764735"/>
            <a:ext cx="630936" cy="731520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Date Placeholder 31">
            <a:extLst>
              <a:ext uri="{FF2B5EF4-FFF2-40B4-BE49-F238E27FC236}">
                <a16:creationId xmlns:a16="http://schemas.microsoft.com/office/drawing/2014/main" id="{8F7643C2-0A22-3184-3406-C4EB5803B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8482" y="6375679"/>
            <a:ext cx="2329722" cy="348462"/>
          </a:xfrm>
        </p:spPr>
        <p:txBody>
          <a:bodyPr/>
          <a:lstStyle/>
          <a:p>
            <a:r>
              <a:rPr lang="en-US" sz="1000">
                <a:solidFill>
                  <a:schemeClr val="bg2"/>
                </a:solidFill>
              </a:rPr>
              <a:t>2/29/20XX</a:t>
            </a:r>
            <a:endParaRPr lang="en-US" sz="1000" dirty="0">
              <a:solidFill>
                <a:schemeClr val="bg2"/>
              </a:solidFill>
            </a:endParaRPr>
          </a:p>
        </p:txBody>
      </p:sp>
      <p:sp>
        <p:nvSpPr>
          <p:cNvPr id="7" name="Footer Placeholder 30">
            <a:extLst>
              <a:ext uri="{FF2B5EF4-FFF2-40B4-BE49-F238E27FC236}">
                <a16:creationId xmlns:a16="http://schemas.microsoft.com/office/drawing/2014/main" id="{9B1D2931-D686-3D17-0236-95C4A8A10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7537" y="6375679"/>
            <a:ext cx="4114800" cy="345796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sz="1000" dirty="0">
                <a:solidFill>
                  <a:schemeClr val="bg2"/>
                </a:solidFill>
              </a:rPr>
              <a:t>Presentation Title </a:t>
            </a:r>
          </a:p>
        </p:txBody>
      </p:sp>
      <p:sp>
        <p:nvSpPr>
          <p:cNvPr id="9" name="Slide Number Placeholder 32">
            <a:extLst>
              <a:ext uri="{FF2B5EF4-FFF2-40B4-BE49-F238E27FC236}">
                <a16:creationId xmlns:a16="http://schemas.microsoft.com/office/drawing/2014/main" id="{740BAC83-41F6-1CDC-2F0C-89FA97C6C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84513" y="6375679"/>
            <a:ext cx="2329723" cy="345796"/>
          </a:xfrm>
        </p:spPr>
        <p:txBody>
          <a:bodyPr/>
          <a:lstStyle/>
          <a:p>
            <a:fld id="{71766878-3199-4EAB-94E7-2D6D11070E14}" type="slidenum">
              <a:rPr lang="en-US" sz="1000" smtClean="0">
                <a:solidFill>
                  <a:schemeClr val="bg2"/>
                </a:solidFill>
              </a:rPr>
              <a:pPr/>
              <a:t>‹#›</a:t>
            </a:fld>
            <a:endParaRPr lang="en-US" sz="1000" dirty="0">
              <a:solidFill>
                <a:schemeClr val="bg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5851EA-2240-1F4B-775C-C9DBF7C2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05590" y="473982"/>
            <a:ext cx="11400157" cy="57796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0DE5D75-0A18-AA28-06EB-453D400DA0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01395" y="3735019"/>
            <a:ext cx="871875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6452882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>
            <a:extLst>
              <a:ext uri="{FF2B5EF4-FFF2-40B4-BE49-F238E27FC236}">
                <a16:creationId xmlns:a16="http://schemas.microsoft.com/office/drawing/2014/main" id="{31432346-1A22-EB7D-7E1D-C74928074B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79704" y="0"/>
            <a:ext cx="785860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670A3C53-C7F2-6B70-E8F4-17E4C5F109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80512" y="3809267"/>
            <a:ext cx="11423868" cy="1854341"/>
            <a:chOff x="380512" y="4436569"/>
            <a:chExt cx="11423868" cy="1854341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D74BE2B-7E34-405D-C5C9-381B69EB5A77}"/>
                </a:ext>
              </a:extLst>
            </p:cNvPr>
            <p:cNvSpPr/>
            <p:nvPr/>
          </p:nvSpPr>
          <p:spPr>
            <a:xfrm>
              <a:off x="385494" y="4436569"/>
              <a:ext cx="11418886" cy="185434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911ED5A-29B2-DBED-90E3-68A163A985CE}"/>
                </a:ext>
              </a:extLst>
            </p:cNvPr>
            <p:cNvSpPr/>
            <p:nvPr/>
          </p:nvSpPr>
          <p:spPr>
            <a:xfrm>
              <a:off x="380512" y="4436569"/>
              <a:ext cx="1870432" cy="185434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endParaRPr>
            </a:p>
          </p:txBody>
        </p:sp>
      </p:grpSp>
      <p:sp>
        <p:nvSpPr>
          <p:cNvPr id="14" name="Title 13">
            <a:extLst>
              <a:ext uri="{FF2B5EF4-FFF2-40B4-BE49-F238E27FC236}">
                <a16:creationId xmlns:a16="http://schemas.microsoft.com/office/drawing/2014/main" id="{931CB768-0E88-1C6D-5C99-04229DEF1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900" y="3875351"/>
            <a:ext cx="5901409" cy="1722759"/>
          </a:xfrm>
        </p:spPr>
        <p:txBody>
          <a:bodyPr anchor="ctr">
            <a:noAutofit/>
          </a:bodyPr>
          <a:lstStyle>
            <a:lvl1pPr>
              <a:defRPr sz="4000" spc="0"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FDC653A0-554F-80A4-AEAE-FD96D2ED8E4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85376" y="4133963"/>
            <a:ext cx="1060704" cy="122529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4A876CB1-4F57-21BB-71E5-C3104D8AF5F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480425" y="3875088"/>
            <a:ext cx="2925763" cy="1722437"/>
          </a:xfrm>
        </p:spPr>
        <p:txBody>
          <a:bodyPr anchor="ctr">
            <a:normAutofit/>
          </a:bodyPr>
          <a:lstStyle>
            <a:lvl1pPr marL="0" indent="0" algn="r">
              <a:buNone/>
              <a:defRPr sz="1800" cap="all" baseline="0">
                <a:solidFill>
                  <a:schemeClr val="bg1"/>
                </a:solidFill>
                <a:latin typeface="+mj-lt"/>
              </a:defRPr>
            </a:lvl1pPr>
            <a:lvl2pPr marL="457200" indent="0" algn="r">
              <a:buNone/>
              <a:defRPr sz="1600" cap="all" baseline="0">
                <a:solidFill>
                  <a:schemeClr val="bg1"/>
                </a:solidFill>
                <a:latin typeface="+mj-lt"/>
              </a:defRPr>
            </a:lvl2pPr>
            <a:lvl3pPr marL="914400" indent="0" algn="r">
              <a:buNone/>
              <a:defRPr sz="1400" cap="all" baseline="0">
                <a:solidFill>
                  <a:schemeClr val="bg1"/>
                </a:solidFill>
                <a:latin typeface="+mj-lt"/>
              </a:defRPr>
            </a:lvl3pPr>
            <a:lvl4pPr marL="1371600" indent="0" algn="r">
              <a:buNone/>
              <a:defRPr cap="all" baseline="0">
                <a:solidFill>
                  <a:schemeClr val="bg1"/>
                </a:solidFill>
                <a:latin typeface="+mj-lt"/>
              </a:defRPr>
            </a:lvl4pPr>
            <a:lvl5pPr marL="1828800" indent="0" algn="r">
              <a:buNone/>
              <a:defRPr cap="all" baseline="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Footer Placeholder 30">
            <a:extLst>
              <a:ext uri="{FF2B5EF4-FFF2-40B4-BE49-F238E27FC236}">
                <a16:creationId xmlns:a16="http://schemas.microsoft.com/office/drawing/2014/main" id="{9B1D2931-D686-3D17-0236-95C4A8A10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7537" y="6375679"/>
            <a:ext cx="4114800" cy="345796"/>
          </a:xfrm>
        </p:spPr>
        <p:txBody>
          <a:bodyPr/>
          <a:lstStyle/>
          <a:p>
            <a:r>
              <a:rPr lang="en-US" sz="1000">
                <a:solidFill>
                  <a:schemeClr val="bg2"/>
                </a:solidFill>
              </a:rPr>
              <a:t>Presentation Title </a:t>
            </a:r>
            <a:endParaRPr lang="en-US" sz="1000" dirty="0">
              <a:solidFill>
                <a:schemeClr val="bg2"/>
              </a:solidFill>
            </a:endParaRPr>
          </a:p>
        </p:txBody>
      </p:sp>
      <p:sp>
        <p:nvSpPr>
          <p:cNvPr id="8" name="Date Placeholder 31">
            <a:extLst>
              <a:ext uri="{FF2B5EF4-FFF2-40B4-BE49-F238E27FC236}">
                <a16:creationId xmlns:a16="http://schemas.microsoft.com/office/drawing/2014/main" id="{8F7643C2-0A22-3184-3406-C4EB5803B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8482" y="6375679"/>
            <a:ext cx="2329722" cy="348462"/>
          </a:xfrm>
        </p:spPr>
        <p:txBody>
          <a:bodyPr/>
          <a:lstStyle/>
          <a:p>
            <a:r>
              <a:rPr lang="en-US" sz="1000">
                <a:solidFill>
                  <a:schemeClr val="bg2"/>
                </a:solidFill>
              </a:rPr>
              <a:t>2/29/20XX</a:t>
            </a:r>
            <a:endParaRPr lang="en-US" sz="1000" dirty="0">
              <a:solidFill>
                <a:schemeClr val="bg2"/>
              </a:solidFill>
            </a:endParaRPr>
          </a:p>
        </p:txBody>
      </p:sp>
      <p:sp>
        <p:nvSpPr>
          <p:cNvPr id="9" name="Slide Number Placeholder 32">
            <a:extLst>
              <a:ext uri="{FF2B5EF4-FFF2-40B4-BE49-F238E27FC236}">
                <a16:creationId xmlns:a16="http://schemas.microsoft.com/office/drawing/2014/main" id="{740BAC83-41F6-1CDC-2F0C-89FA97C6C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84513" y="6375679"/>
            <a:ext cx="2329723" cy="345796"/>
          </a:xfrm>
        </p:spPr>
        <p:txBody>
          <a:bodyPr/>
          <a:lstStyle/>
          <a:p>
            <a:fld id="{71766878-3199-4EAB-94E7-2D6D11070E14}" type="slidenum">
              <a:rPr lang="en-US" sz="1000" smtClean="0">
                <a:solidFill>
                  <a:schemeClr val="bg2"/>
                </a:solidFill>
              </a:rPr>
              <a:pPr/>
              <a:t>‹#›</a:t>
            </a:fld>
            <a:endParaRPr lang="en-US" sz="10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71D1600-337E-EA73-771F-930F52CB3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56284" y="4549768"/>
            <a:ext cx="9236032" cy="1639767"/>
          </a:xfrm>
        </p:spPr>
        <p:txBody>
          <a:bodyPr anchor="ctr">
            <a:normAutofit/>
          </a:bodyPr>
          <a:lstStyle>
            <a:lvl1pPr>
              <a:defRPr sz="4800" spc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F5C4616-E184-49C3-8BC8-3E1D4501180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85376" y="4751091"/>
            <a:ext cx="1060704" cy="1225296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C27092-C66B-F15B-27C8-9D197E7DC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0512" y="4436569"/>
            <a:ext cx="1870432" cy="185434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233F11-FC39-B975-A1C8-8D59FB1990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5494" y="4436569"/>
            <a:ext cx="11418886" cy="185434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2" descr="A black and white swirl">
            <a:extLst>
              <a:ext uri="{FF2B5EF4-FFF2-40B4-BE49-F238E27FC236}">
                <a16:creationId xmlns:a16="http://schemas.microsoft.com/office/drawing/2014/main" id="{98138DC1-DEFD-0D46-996F-0FCA7D496217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232" r="3232"/>
          <a:stretch/>
        </p:blipFill>
        <p:spPr bwMode="auto">
          <a:xfrm>
            <a:off x="0" y="0"/>
            <a:ext cx="12192000" cy="3881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76039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28" descr="A black and white swirl">
            <a:extLst>
              <a:ext uri="{FF2B5EF4-FFF2-40B4-BE49-F238E27FC236}">
                <a16:creationId xmlns:a16="http://schemas.microsoft.com/office/drawing/2014/main" id="{E0E98391-1458-F827-27BD-1108152C3044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4117" b="14117"/>
          <a:stretch/>
        </p:blipFill>
        <p:spPr bwMode="auto">
          <a:xfrm>
            <a:off x="8850313" y="-10048"/>
            <a:ext cx="3341687" cy="6288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D71D1600-337E-EA73-771F-930F52CB3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7764" y="481564"/>
            <a:ext cx="5511330" cy="577967"/>
          </a:xfrm>
          <a:ln w="12700">
            <a:solidFill>
              <a:schemeClr val="bg1"/>
            </a:solidFill>
          </a:ln>
        </p:spPr>
        <p:txBody>
          <a:bodyPr lIns="182880" anchor="ctr">
            <a:normAutofit/>
          </a:bodyPr>
          <a:lstStyle>
            <a:lvl1pPr>
              <a:defRPr sz="1800" spc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465722B-32FD-2BCE-1067-F139CC4B5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96414" y="6288214"/>
            <a:ext cx="1041128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9E6AB5-CF7E-0DCA-92AE-733A87121D5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6414" y="1999625"/>
            <a:ext cx="7755923" cy="3416926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lnSpc>
                <a:spcPct val="150000"/>
              </a:lnSpc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lnSpc>
                <a:spcPct val="150000"/>
              </a:lnSpc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lnSpc>
                <a:spcPct val="150000"/>
              </a:lnSpc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lnSpc>
                <a:spcPct val="150000"/>
              </a:lnSpc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F5C4616-E184-49C3-8BC8-3E1D4501180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158320" y="5764735"/>
            <a:ext cx="630936" cy="731520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Date Placeholder 31">
            <a:extLst>
              <a:ext uri="{FF2B5EF4-FFF2-40B4-BE49-F238E27FC236}">
                <a16:creationId xmlns:a16="http://schemas.microsoft.com/office/drawing/2014/main" id="{8F7643C2-0A22-3184-3406-C4EB5803B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8482" y="6375679"/>
            <a:ext cx="2329722" cy="348462"/>
          </a:xfrm>
        </p:spPr>
        <p:txBody>
          <a:bodyPr/>
          <a:lstStyle/>
          <a:p>
            <a:r>
              <a:rPr lang="en-US" sz="1000">
                <a:solidFill>
                  <a:schemeClr val="bg2"/>
                </a:solidFill>
              </a:rPr>
              <a:t>2/29/20XX</a:t>
            </a:r>
            <a:endParaRPr lang="en-US" sz="1000" dirty="0">
              <a:solidFill>
                <a:schemeClr val="bg2"/>
              </a:solidFill>
            </a:endParaRPr>
          </a:p>
        </p:txBody>
      </p:sp>
      <p:sp>
        <p:nvSpPr>
          <p:cNvPr id="7" name="Footer Placeholder 30">
            <a:extLst>
              <a:ext uri="{FF2B5EF4-FFF2-40B4-BE49-F238E27FC236}">
                <a16:creationId xmlns:a16="http://schemas.microsoft.com/office/drawing/2014/main" id="{9B1D2931-D686-3D17-0236-95C4A8A10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7537" y="6375679"/>
            <a:ext cx="4114800" cy="345796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sz="1000" dirty="0">
                <a:solidFill>
                  <a:schemeClr val="bg2"/>
                </a:solidFill>
              </a:rPr>
              <a:t>Presentation Title </a:t>
            </a:r>
          </a:p>
        </p:txBody>
      </p:sp>
      <p:sp>
        <p:nvSpPr>
          <p:cNvPr id="9" name="Slide Number Placeholder 32">
            <a:extLst>
              <a:ext uri="{FF2B5EF4-FFF2-40B4-BE49-F238E27FC236}">
                <a16:creationId xmlns:a16="http://schemas.microsoft.com/office/drawing/2014/main" id="{740BAC83-41F6-1CDC-2F0C-89FA97C6C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84513" y="6375679"/>
            <a:ext cx="2329723" cy="345796"/>
          </a:xfrm>
        </p:spPr>
        <p:txBody>
          <a:bodyPr/>
          <a:lstStyle/>
          <a:p>
            <a:fld id="{71766878-3199-4EAB-94E7-2D6D11070E14}" type="slidenum">
              <a:rPr lang="en-US" sz="1000" smtClean="0">
                <a:solidFill>
                  <a:schemeClr val="bg2"/>
                </a:solidFill>
              </a:rPr>
              <a:pPr/>
              <a:t>‹#›</a:t>
            </a:fld>
            <a:endParaRPr lang="en-US" sz="1000" dirty="0">
              <a:solidFill>
                <a:schemeClr val="bg2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3C27092-C66B-F15B-27C8-9D197E7DC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919142" y="481564"/>
            <a:ext cx="5875094" cy="577967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4985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163D3AF-244F-8916-F651-821F8358D4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-8746"/>
            <a:ext cx="5543492" cy="6866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AA1DD0D-C777-E7A4-3A12-EEF5F8DF0A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96414" y="6288214"/>
            <a:ext cx="1041128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8EFC1479-F559-4482-4396-460E5C523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5494" y="453886"/>
            <a:ext cx="11400157" cy="57796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71D1600-337E-EA73-771F-930F52CB3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4936" y="458695"/>
            <a:ext cx="5690715" cy="577967"/>
          </a:xfrm>
          <a:ln w="12700">
            <a:solidFill>
              <a:schemeClr val="bg1"/>
            </a:solidFill>
          </a:ln>
        </p:spPr>
        <p:txBody>
          <a:bodyPr lIns="182880" anchor="ctr">
            <a:normAutofit/>
          </a:bodyPr>
          <a:lstStyle>
            <a:lvl1pPr>
              <a:defRPr sz="1800" spc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5B5B2B5D-6426-1B4B-A686-FDC69069D8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922338" y="1587500"/>
            <a:ext cx="3703320" cy="42793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9E6AB5-CF7E-0DCA-92AE-733A87121D5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096115" y="1552237"/>
            <a:ext cx="5689537" cy="3875371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lnSpc>
                <a:spcPct val="150000"/>
              </a:lnSpc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lnSpc>
                <a:spcPct val="150000"/>
              </a:lnSpc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lnSpc>
                <a:spcPct val="150000"/>
              </a:lnSpc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lnSpc>
                <a:spcPct val="150000"/>
              </a:lnSpc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F5C4616-E184-49C3-8BC8-3E1D4501180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158320" y="5764735"/>
            <a:ext cx="630936" cy="731520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Date Placeholder 31">
            <a:extLst>
              <a:ext uri="{FF2B5EF4-FFF2-40B4-BE49-F238E27FC236}">
                <a16:creationId xmlns:a16="http://schemas.microsoft.com/office/drawing/2014/main" id="{8F7643C2-0A22-3184-3406-C4EB5803B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8482" y="6375679"/>
            <a:ext cx="2329722" cy="348462"/>
          </a:xfrm>
        </p:spPr>
        <p:txBody>
          <a:bodyPr/>
          <a:lstStyle/>
          <a:p>
            <a:r>
              <a:rPr lang="en-US" sz="1000">
                <a:solidFill>
                  <a:schemeClr val="bg2"/>
                </a:solidFill>
              </a:rPr>
              <a:t>2/29/20XX</a:t>
            </a:r>
            <a:endParaRPr lang="en-US" sz="1000" dirty="0">
              <a:solidFill>
                <a:schemeClr val="bg2"/>
              </a:solidFill>
            </a:endParaRPr>
          </a:p>
        </p:txBody>
      </p:sp>
      <p:sp>
        <p:nvSpPr>
          <p:cNvPr id="7" name="Footer Placeholder 30">
            <a:extLst>
              <a:ext uri="{FF2B5EF4-FFF2-40B4-BE49-F238E27FC236}">
                <a16:creationId xmlns:a16="http://schemas.microsoft.com/office/drawing/2014/main" id="{9B1D2931-D686-3D17-0236-95C4A8A10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7537" y="6375679"/>
            <a:ext cx="4114800" cy="345796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sz="1000" dirty="0">
                <a:solidFill>
                  <a:schemeClr val="bg2"/>
                </a:solidFill>
              </a:rPr>
              <a:t>Presentation Title </a:t>
            </a:r>
          </a:p>
        </p:txBody>
      </p:sp>
      <p:sp>
        <p:nvSpPr>
          <p:cNvPr id="9" name="Slide Number Placeholder 32">
            <a:extLst>
              <a:ext uri="{FF2B5EF4-FFF2-40B4-BE49-F238E27FC236}">
                <a16:creationId xmlns:a16="http://schemas.microsoft.com/office/drawing/2014/main" id="{740BAC83-41F6-1CDC-2F0C-89FA97C6C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84513" y="6375679"/>
            <a:ext cx="2329723" cy="345796"/>
          </a:xfrm>
        </p:spPr>
        <p:txBody>
          <a:bodyPr/>
          <a:lstStyle/>
          <a:p>
            <a:fld id="{71766878-3199-4EAB-94E7-2D6D11070E14}" type="slidenum">
              <a:rPr lang="en-US" sz="1000" smtClean="0">
                <a:solidFill>
                  <a:schemeClr val="bg2"/>
                </a:solidFill>
              </a:rPr>
              <a:pPr/>
              <a:t>‹#›</a:t>
            </a:fld>
            <a:endParaRPr lang="en-US" sz="1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906399"/>
      </p:ext>
    </p:extLst>
  </p:cSld>
  <p:clrMapOvr>
    <a:masterClrMapping/>
  </p:clrMapOvr>
</p:sldLayout>
</file>

<file path=ppt/slideLayouts/slideLayout4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and white swirl">
            <a:extLst>
              <a:ext uri="{FF2B5EF4-FFF2-40B4-BE49-F238E27FC236}">
                <a16:creationId xmlns:a16="http://schemas.microsoft.com/office/drawing/2014/main" id="{A724E2E5-65AF-7BFA-A4CB-B46550665E7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404" r="3404"/>
          <a:stretch/>
        </p:blipFill>
        <p:spPr bwMode="auto">
          <a:xfrm>
            <a:off x="1" y="1615964"/>
            <a:ext cx="12192000" cy="3896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D71D1600-337E-EA73-771F-930F52CB3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7764" y="481564"/>
            <a:ext cx="5511330" cy="577967"/>
          </a:xfrm>
          <a:ln w="12700">
            <a:solidFill>
              <a:schemeClr val="bg1"/>
            </a:solidFill>
          </a:ln>
        </p:spPr>
        <p:txBody>
          <a:bodyPr lIns="182880" anchor="ctr">
            <a:normAutofit/>
          </a:bodyPr>
          <a:lstStyle>
            <a:lvl1pPr>
              <a:defRPr sz="1800" spc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9E6AB5-CF7E-0DCA-92AE-733A87121D51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295934" y="3175280"/>
            <a:ext cx="9340439" cy="3112929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800" cap="all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50000"/>
              </a:lnSpc>
              <a:buNone/>
              <a:defRPr sz="4400" cap="all" baseline="0">
                <a:solidFill>
                  <a:schemeClr val="bg1"/>
                </a:solidFill>
                <a:latin typeface="+mj-lt"/>
              </a:defRPr>
            </a:lvl2pPr>
            <a:lvl3pPr marL="914400" indent="0">
              <a:lnSpc>
                <a:spcPct val="150000"/>
              </a:lnSpc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3pPr>
            <a:lvl4pPr marL="1371600" indent="0">
              <a:lnSpc>
                <a:spcPct val="150000"/>
              </a:lnSpc>
              <a:buNone/>
              <a:defRPr sz="3600" cap="all" baseline="0">
                <a:solidFill>
                  <a:schemeClr val="bg1"/>
                </a:solidFill>
                <a:latin typeface="+mj-lt"/>
              </a:defRPr>
            </a:lvl4pPr>
            <a:lvl5pPr marL="1828800" indent="0">
              <a:lnSpc>
                <a:spcPct val="150000"/>
              </a:lnSpc>
              <a:buNone/>
              <a:defRPr sz="3600" cap="all" baseline="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465722B-32FD-2BCE-1067-F139CC4B5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96414" y="6288214"/>
            <a:ext cx="1041128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F5C4616-E184-49C3-8BC8-3E1D4501180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158320" y="5764735"/>
            <a:ext cx="630936" cy="731520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Date Placeholder 31">
            <a:extLst>
              <a:ext uri="{FF2B5EF4-FFF2-40B4-BE49-F238E27FC236}">
                <a16:creationId xmlns:a16="http://schemas.microsoft.com/office/drawing/2014/main" id="{8F7643C2-0A22-3184-3406-C4EB5803B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8482" y="6375679"/>
            <a:ext cx="2329722" cy="348462"/>
          </a:xfrm>
        </p:spPr>
        <p:txBody>
          <a:bodyPr/>
          <a:lstStyle/>
          <a:p>
            <a:r>
              <a:rPr lang="en-US" sz="1000">
                <a:solidFill>
                  <a:schemeClr val="bg2"/>
                </a:solidFill>
              </a:rPr>
              <a:t>2/29/20XX</a:t>
            </a:r>
            <a:endParaRPr lang="en-US" sz="1000" dirty="0">
              <a:solidFill>
                <a:schemeClr val="bg2"/>
              </a:solidFill>
            </a:endParaRPr>
          </a:p>
        </p:txBody>
      </p:sp>
      <p:sp>
        <p:nvSpPr>
          <p:cNvPr id="7" name="Footer Placeholder 30">
            <a:extLst>
              <a:ext uri="{FF2B5EF4-FFF2-40B4-BE49-F238E27FC236}">
                <a16:creationId xmlns:a16="http://schemas.microsoft.com/office/drawing/2014/main" id="{9B1D2931-D686-3D17-0236-95C4A8A10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7537" y="6375679"/>
            <a:ext cx="4114800" cy="345796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sz="1000" dirty="0">
                <a:solidFill>
                  <a:schemeClr val="bg2"/>
                </a:solidFill>
              </a:rPr>
              <a:t>Presentation Title </a:t>
            </a:r>
          </a:p>
        </p:txBody>
      </p:sp>
      <p:sp>
        <p:nvSpPr>
          <p:cNvPr id="9" name="Slide Number Placeholder 32">
            <a:extLst>
              <a:ext uri="{FF2B5EF4-FFF2-40B4-BE49-F238E27FC236}">
                <a16:creationId xmlns:a16="http://schemas.microsoft.com/office/drawing/2014/main" id="{740BAC83-41F6-1CDC-2F0C-89FA97C6C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84513" y="6375679"/>
            <a:ext cx="2329723" cy="345796"/>
          </a:xfrm>
        </p:spPr>
        <p:txBody>
          <a:bodyPr/>
          <a:lstStyle/>
          <a:p>
            <a:fld id="{71766878-3199-4EAB-94E7-2D6D11070E14}" type="slidenum">
              <a:rPr lang="en-US" sz="1000" smtClean="0">
                <a:solidFill>
                  <a:schemeClr val="bg2"/>
                </a:solidFill>
              </a:rPr>
              <a:pPr/>
              <a:t>‹#›</a:t>
            </a:fld>
            <a:endParaRPr lang="en-US" sz="1000" dirty="0">
              <a:solidFill>
                <a:schemeClr val="bg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5851EA-2240-1F4B-775C-C9DBF7C2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05590" y="473982"/>
            <a:ext cx="11400157" cy="57796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121229"/>
      </p:ext>
    </p:extLst>
  </p:cSld>
  <p:clrMapOvr>
    <a:masterClrMapping/>
  </p:clrMapOvr>
</p:sldLayout>
</file>

<file path=ppt/slideLayouts/slideLayout5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Image and Content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AA1DD0D-C777-E7A4-3A12-EEF5F8DF0A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96414" y="6288214"/>
            <a:ext cx="1041128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8EFC1479-F559-4482-4396-460E5C523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5494" y="453886"/>
            <a:ext cx="11400157" cy="57796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71D1600-337E-EA73-771F-930F52CB3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4936" y="458695"/>
            <a:ext cx="5690715" cy="577967"/>
          </a:xfrm>
          <a:ln w="12700">
            <a:solidFill>
              <a:schemeClr val="bg1"/>
            </a:solidFill>
          </a:ln>
        </p:spPr>
        <p:txBody>
          <a:bodyPr lIns="182880" anchor="ctr">
            <a:normAutofit/>
          </a:bodyPr>
          <a:lstStyle>
            <a:lvl1pPr>
              <a:defRPr sz="1800" spc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5B5B2B5D-6426-1B4B-A686-FDC69069D8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837273" y="1840378"/>
            <a:ext cx="4206240" cy="3639312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9E6AB5-CF7E-0DCA-92AE-733A87121D5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096115" y="1652717"/>
            <a:ext cx="5689537" cy="3875371"/>
          </a:xfrm>
        </p:spPr>
        <p:txBody>
          <a:bodyPr anchor="ctr">
            <a:normAutofit/>
          </a:bodyPr>
          <a:lstStyle>
            <a:lvl1pPr marL="228600" indent="-22860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1pPr>
            <a:lvl2pPr marL="800100" indent="-34290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2pPr>
            <a:lvl3pPr marL="1200150" indent="-28575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3pPr>
            <a:lvl4pPr marL="1657350" indent="-28575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4pPr>
            <a:lvl5pPr marL="2114550" indent="-28575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F5C4616-E184-49C3-8BC8-3E1D4501180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158320" y="5764735"/>
            <a:ext cx="630936" cy="731520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Date Placeholder 31">
            <a:extLst>
              <a:ext uri="{FF2B5EF4-FFF2-40B4-BE49-F238E27FC236}">
                <a16:creationId xmlns:a16="http://schemas.microsoft.com/office/drawing/2014/main" id="{8F7643C2-0A22-3184-3406-C4EB5803B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8482" y="6375679"/>
            <a:ext cx="2329722" cy="348462"/>
          </a:xfrm>
        </p:spPr>
        <p:txBody>
          <a:bodyPr/>
          <a:lstStyle/>
          <a:p>
            <a:r>
              <a:rPr lang="en-US" sz="1000">
                <a:solidFill>
                  <a:schemeClr val="bg2"/>
                </a:solidFill>
              </a:rPr>
              <a:t>2/29/20XX</a:t>
            </a:r>
            <a:endParaRPr lang="en-US" sz="1000" dirty="0">
              <a:solidFill>
                <a:schemeClr val="bg2"/>
              </a:solidFill>
            </a:endParaRPr>
          </a:p>
        </p:txBody>
      </p:sp>
      <p:sp>
        <p:nvSpPr>
          <p:cNvPr id="7" name="Footer Placeholder 30">
            <a:extLst>
              <a:ext uri="{FF2B5EF4-FFF2-40B4-BE49-F238E27FC236}">
                <a16:creationId xmlns:a16="http://schemas.microsoft.com/office/drawing/2014/main" id="{9B1D2931-D686-3D17-0236-95C4A8A10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7537" y="6375679"/>
            <a:ext cx="4114800" cy="345796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sz="1000" dirty="0">
                <a:solidFill>
                  <a:schemeClr val="bg2"/>
                </a:solidFill>
              </a:rPr>
              <a:t>Presentation Title </a:t>
            </a:r>
          </a:p>
        </p:txBody>
      </p:sp>
      <p:sp>
        <p:nvSpPr>
          <p:cNvPr id="9" name="Slide Number Placeholder 32">
            <a:extLst>
              <a:ext uri="{FF2B5EF4-FFF2-40B4-BE49-F238E27FC236}">
                <a16:creationId xmlns:a16="http://schemas.microsoft.com/office/drawing/2014/main" id="{740BAC83-41F6-1CDC-2F0C-89FA97C6C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84513" y="6375679"/>
            <a:ext cx="2329723" cy="345796"/>
          </a:xfrm>
        </p:spPr>
        <p:txBody>
          <a:bodyPr/>
          <a:lstStyle/>
          <a:p>
            <a:fld id="{71766878-3199-4EAB-94E7-2D6D11070E14}" type="slidenum">
              <a:rPr lang="en-US" sz="1000" smtClean="0">
                <a:solidFill>
                  <a:schemeClr val="bg2"/>
                </a:solidFill>
              </a:rPr>
              <a:pPr/>
              <a:t>‹#›</a:t>
            </a:fld>
            <a:endParaRPr lang="en-US" sz="1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54385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>
            <a:extLst>
              <a:ext uri="{FF2B5EF4-FFF2-40B4-BE49-F238E27FC236}">
                <a16:creationId xmlns:a16="http://schemas.microsoft.com/office/drawing/2014/main" id="{55FBB47C-E74F-E7E0-2A5C-1AB30FAE1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9626"/>
          <a:stretch/>
        </p:blipFill>
        <p:spPr bwMode="auto">
          <a:xfrm>
            <a:off x="0" y="7951"/>
            <a:ext cx="12192000" cy="5512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1CAE057-BA1C-87F2-5035-56D2FA63F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96414" y="436054"/>
            <a:ext cx="11327734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7">
            <a:extLst>
              <a:ext uri="{FF2B5EF4-FFF2-40B4-BE49-F238E27FC236}">
                <a16:creationId xmlns:a16="http://schemas.microsoft.com/office/drawing/2014/main" id="{F2DA19F2-20FB-A2EC-AA7B-8BFE6CE3A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414" y="1148722"/>
            <a:ext cx="4769716" cy="4754878"/>
          </a:xfrm>
        </p:spPr>
        <p:txBody>
          <a:bodyPr anchor="b">
            <a:normAutofit/>
          </a:bodyPr>
          <a:lstStyle>
            <a:lvl1pPr>
              <a:defRPr sz="4800" spc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5B5B2B5D-6426-1B4B-A686-FDC69069D8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232257" y="1008049"/>
            <a:ext cx="5833872" cy="50474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AA1DD0D-C777-E7A4-3A12-EEF5F8DF0A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96414" y="6288214"/>
            <a:ext cx="1041128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F5C4616-E184-49C3-8BC8-3E1D4501180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158320" y="5764735"/>
            <a:ext cx="630936" cy="731520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Date Placeholder 31">
            <a:extLst>
              <a:ext uri="{FF2B5EF4-FFF2-40B4-BE49-F238E27FC236}">
                <a16:creationId xmlns:a16="http://schemas.microsoft.com/office/drawing/2014/main" id="{8F7643C2-0A22-3184-3406-C4EB5803B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8482" y="6375679"/>
            <a:ext cx="2329722" cy="348462"/>
          </a:xfrm>
        </p:spPr>
        <p:txBody>
          <a:bodyPr/>
          <a:lstStyle/>
          <a:p>
            <a:r>
              <a:rPr lang="en-US" sz="1000">
                <a:solidFill>
                  <a:schemeClr val="bg2"/>
                </a:solidFill>
              </a:rPr>
              <a:t>2/29/20XX</a:t>
            </a:r>
            <a:endParaRPr lang="en-US" sz="1000" dirty="0">
              <a:solidFill>
                <a:schemeClr val="bg2"/>
              </a:solidFill>
            </a:endParaRPr>
          </a:p>
        </p:txBody>
      </p:sp>
      <p:sp>
        <p:nvSpPr>
          <p:cNvPr id="7" name="Footer Placeholder 30">
            <a:extLst>
              <a:ext uri="{FF2B5EF4-FFF2-40B4-BE49-F238E27FC236}">
                <a16:creationId xmlns:a16="http://schemas.microsoft.com/office/drawing/2014/main" id="{9B1D2931-D686-3D17-0236-95C4A8A10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7537" y="6375679"/>
            <a:ext cx="4114800" cy="345796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sz="1000" dirty="0">
                <a:solidFill>
                  <a:schemeClr val="bg2"/>
                </a:solidFill>
              </a:rPr>
              <a:t>Presentation Title </a:t>
            </a:r>
          </a:p>
        </p:txBody>
      </p:sp>
      <p:sp>
        <p:nvSpPr>
          <p:cNvPr id="9" name="Slide Number Placeholder 32">
            <a:extLst>
              <a:ext uri="{FF2B5EF4-FFF2-40B4-BE49-F238E27FC236}">
                <a16:creationId xmlns:a16="http://schemas.microsoft.com/office/drawing/2014/main" id="{740BAC83-41F6-1CDC-2F0C-89FA97C6C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84513" y="6375679"/>
            <a:ext cx="2329723" cy="345796"/>
          </a:xfrm>
        </p:spPr>
        <p:txBody>
          <a:bodyPr/>
          <a:lstStyle/>
          <a:p>
            <a:fld id="{71766878-3199-4EAB-94E7-2D6D11070E14}" type="slidenum">
              <a:rPr lang="en-US" sz="1000" smtClean="0">
                <a:solidFill>
                  <a:schemeClr val="bg2"/>
                </a:solidFill>
              </a:rPr>
              <a:pPr/>
              <a:t>‹#›</a:t>
            </a:fld>
            <a:endParaRPr lang="en-US" sz="1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54352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2 Column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71D1600-337E-EA73-771F-930F52CB3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7764" y="481564"/>
            <a:ext cx="5511330" cy="577967"/>
          </a:xfrm>
          <a:ln w="12700">
            <a:solidFill>
              <a:schemeClr val="bg1"/>
            </a:solidFill>
          </a:ln>
        </p:spPr>
        <p:txBody>
          <a:bodyPr lIns="182880" anchor="ctr">
            <a:normAutofit/>
          </a:bodyPr>
          <a:lstStyle>
            <a:lvl1pPr>
              <a:defRPr sz="1800" spc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D28DF3F1-4512-2D0A-AB8D-DA07BFC8820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49263" y="2076051"/>
            <a:ext cx="5459412" cy="3403174"/>
          </a:xfrm>
        </p:spPr>
        <p:txBody>
          <a:bodyPr tIns="0">
            <a:normAutofit/>
          </a:bodyPr>
          <a:lstStyle>
            <a:lvl1pPr marL="228600" indent="-22860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1pPr>
            <a:lvl2pPr marL="685800" indent="-22860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2pPr>
            <a:lvl3pPr marL="1143000" indent="-22860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3pPr>
            <a:lvl4pPr marL="1600200" indent="-22860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4pPr>
            <a:lvl5pPr marL="2057400" indent="-22860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14F4CC2C-F1C8-A8C5-29F3-E9E86029CD05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014376" y="2076051"/>
            <a:ext cx="5799860" cy="3403174"/>
          </a:xfrm>
        </p:spPr>
        <p:txBody>
          <a:bodyPr tIns="0">
            <a:normAutofit/>
          </a:bodyPr>
          <a:lstStyle>
            <a:lvl1pPr marL="228600" indent="-22860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1pPr>
            <a:lvl2pPr marL="685800" indent="-22860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2pPr>
            <a:lvl3pPr marL="1143000" indent="-22860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3pPr>
            <a:lvl4pPr marL="1600200" indent="-22860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4pPr>
            <a:lvl5pPr marL="2057400" indent="-22860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465722B-32FD-2BCE-1067-F139CC4B5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96414" y="6288214"/>
            <a:ext cx="1041128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F5C4616-E184-49C3-8BC8-3E1D4501180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158320" y="5764735"/>
            <a:ext cx="630936" cy="731520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Date Placeholder 31">
            <a:extLst>
              <a:ext uri="{FF2B5EF4-FFF2-40B4-BE49-F238E27FC236}">
                <a16:creationId xmlns:a16="http://schemas.microsoft.com/office/drawing/2014/main" id="{8F7643C2-0A22-3184-3406-C4EB5803B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8482" y="6375679"/>
            <a:ext cx="2329722" cy="348462"/>
          </a:xfrm>
        </p:spPr>
        <p:txBody>
          <a:bodyPr/>
          <a:lstStyle/>
          <a:p>
            <a:r>
              <a:rPr lang="en-US" sz="1000">
                <a:solidFill>
                  <a:schemeClr val="bg2"/>
                </a:solidFill>
              </a:rPr>
              <a:t>2/29/20XX</a:t>
            </a:r>
            <a:endParaRPr lang="en-US" sz="1000" dirty="0">
              <a:solidFill>
                <a:schemeClr val="bg2"/>
              </a:solidFill>
            </a:endParaRPr>
          </a:p>
        </p:txBody>
      </p:sp>
      <p:sp>
        <p:nvSpPr>
          <p:cNvPr id="7" name="Footer Placeholder 30">
            <a:extLst>
              <a:ext uri="{FF2B5EF4-FFF2-40B4-BE49-F238E27FC236}">
                <a16:creationId xmlns:a16="http://schemas.microsoft.com/office/drawing/2014/main" id="{9B1D2931-D686-3D17-0236-95C4A8A10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7537" y="6375679"/>
            <a:ext cx="4114800" cy="345796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sz="1000" dirty="0">
                <a:solidFill>
                  <a:schemeClr val="bg2"/>
                </a:solidFill>
              </a:rPr>
              <a:t>Presentation Title </a:t>
            </a:r>
          </a:p>
        </p:txBody>
      </p:sp>
      <p:sp>
        <p:nvSpPr>
          <p:cNvPr id="9" name="Slide Number Placeholder 32">
            <a:extLst>
              <a:ext uri="{FF2B5EF4-FFF2-40B4-BE49-F238E27FC236}">
                <a16:creationId xmlns:a16="http://schemas.microsoft.com/office/drawing/2014/main" id="{740BAC83-41F6-1CDC-2F0C-89FA97C6C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84513" y="6375679"/>
            <a:ext cx="2329723" cy="345796"/>
          </a:xfrm>
        </p:spPr>
        <p:txBody>
          <a:bodyPr/>
          <a:lstStyle/>
          <a:p>
            <a:fld id="{71766878-3199-4EAB-94E7-2D6D11070E14}" type="slidenum">
              <a:rPr lang="en-US" sz="1000" smtClean="0">
                <a:solidFill>
                  <a:schemeClr val="bg2"/>
                </a:solidFill>
              </a:rPr>
              <a:pPr/>
              <a:t>‹#›</a:t>
            </a:fld>
            <a:endParaRPr lang="en-US" sz="1000" dirty="0">
              <a:solidFill>
                <a:schemeClr val="bg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5851EA-2240-1F4B-775C-C9DBF7C2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05590" y="473982"/>
            <a:ext cx="11400157" cy="57796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254579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2 Columns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891D62B-795C-2350-9AA8-368DD47A67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85494" y="0"/>
            <a:ext cx="11418885" cy="1478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D71D1600-337E-EA73-771F-930F52CB3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7764" y="481564"/>
            <a:ext cx="5511330" cy="577967"/>
          </a:xfrm>
          <a:ln w="12700">
            <a:solidFill>
              <a:schemeClr val="bg1"/>
            </a:solidFill>
          </a:ln>
        </p:spPr>
        <p:txBody>
          <a:bodyPr lIns="182880" anchor="ctr">
            <a:normAutofit/>
          </a:bodyPr>
          <a:lstStyle>
            <a:lvl1pPr>
              <a:defRPr sz="1800" spc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D28DF3F1-4512-2D0A-AB8D-DA07BFC8820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49263" y="2076051"/>
            <a:ext cx="5459412" cy="3403174"/>
          </a:xfrm>
        </p:spPr>
        <p:txBody>
          <a:bodyPr tIns="0">
            <a:normAutofit/>
          </a:bodyPr>
          <a:lstStyle>
            <a:lvl1pPr marL="228600" indent="-2286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685800" indent="-2286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2pPr>
            <a:lvl3pPr marL="1143000" indent="-2286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3pPr>
            <a:lvl4pPr marL="1600200" indent="-2286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4pPr>
            <a:lvl5pPr marL="2057400" indent="-2286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14F4CC2C-F1C8-A8C5-29F3-E9E86029CD05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014376" y="2076051"/>
            <a:ext cx="5799860" cy="3403174"/>
          </a:xfrm>
        </p:spPr>
        <p:txBody>
          <a:bodyPr tIns="0">
            <a:normAutofit/>
          </a:bodyPr>
          <a:lstStyle>
            <a:lvl1pPr marL="228600" indent="-2286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685800" indent="-2286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2pPr>
            <a:lvl3pPr marL="1143000" indent="-2286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3pPr>
            <a:lvl4pPr marL="1600200" indent="-2286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4pPr>
            <a:lvl5pPr marL="2057400" indent="-2286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465722B-32FD-2BCE-1067-F139CC4B5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96414" y="6288214"/>
            <a:ext cx="1041128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F5C4616-E184-49C3-8BC8-3E1D4501180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158320" y="5764735"/>
            <a:ext cx="630936" cy="731520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Date Placeholder 31">
            <a:extLst>
              <a:ext uri="{FF2B5EF4-FFF2-40B4-BE49-F238E27FC236}">
                <a16:creationId xmlns:a16="http://schemas.microsoft.com/office/drawing/2014/main" id="{8F7643C2-0A22-3184-3406-C4EB5803B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8482" y="6375679"/>
            <a:ext cx="2329722" cy="348462"/>
          </a:xfrm>
        </p:spPr>
        <p:txBody>
          <a:bodyPr/>
          <a:lstStyle/>
          <a:p>
            <a:r>
              <a:rPr lang="en-US" sz="1000">
                <a:solidFill>
                  <a:schemeClr val="bg2"/>
                </a:solidFill>
              </a:rPr>
              <a:t>2/29/20XX</a:t>
            </a:r>
            <a:endParaRPr lang="en-US" sz="1000" dirty="0">
              <a:solidFill>
                <a:schemeClr val="bg2"/>
              </a:solidFill>
            </a:endParaRPr>
          </a:p>
        </p:txBody>
      </p:sp>
      <p:sp>
        <p:nvSpPr>
          <p:cNvPr id="7" name="Footer Placeholder 30">
            <a:extLst>
              <a:ext uri="{FF2B5EF4-FFF2-40B4-BE49-F238E27FC236}">
                <a16:creationId xmlns:a16="http://schemas.microsoft.com/office/drawing/2014/main" id="{9B1D2931-D686-3D17-0236-95C4A8A10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7537" y="6375679"/>
            <a:ext cx="4114800" cy="345796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sz="1000" dirty="0">
                <a:solidFill>
                  <a:schemeClr val="bg2"/>
                </a:solidFill>
              </a:rPr>
              <a:t>Presentation Title </a:t>
            </a:r>
          </a:p>
        </p:txBody>
      </p:sp>
      <p:sp>
        <p:nvSpPr>
          <p:cNvPr id="9" name="Slide Number Placeholder 32">
            <a:extLst>
              <a:ext uri="{FF2B5EF4-FFF2-40B4-BE49-F238E27FC236}">
                <a16:creationId xmlns:a16="http://schemas.microsoft.com/office/drawing/2014/main" id="{740BAC83-41F6-1CDC-2F0C-89FA97C6C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84513" y="6375679"/>
            <a:ext cx="2329723" cy="345796"/>
          </a:xfrm>
        </p:spPr>
        <p:txBody>
          <a:bodyPr/>
          <a:lstStyle/>
          <a:p>
            <a:fld id="{71766878-3199-4EAB-94E7-2D6D11070E14}" type="slidenum">
              <a:rPr lang="en-US" sz="1000" smtClean="0">
                <a:solidFill>
                  <a:schemeClr val="bg2"/>
                </a:solidFill>
              </a:rPr>
              <a:pPr/>
              <a:t>‹#›</a:t>
            </a:fld>
            <a:endParaRPr lang="en-US" sz="1000" dirty="0">
              <a:solidFill>
                <a:schemeClr val="bg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5851EA-2240-1F4B-775C-C9DBF7C2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05590" y="473982"/>
            <a:ext cx="11400157" cy="57796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1905660"/>
      </p:ext>
    </p:extLst>
  </p:cSld>
  <p:clrMapOvr>
    <a:masterClrMapping/>
  </p:clrMapOvr>
</p:sldLayout>
</file>

<file path=ppt/slideLayouts/slideLayout9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2 Columns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0271CA-F4C0-8ACD-DCD5-CE8BC096B7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478449" y="-8746"/>
            <a:ext cx="6713552" cy="6866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D71D1600-337E-EA73-771F-930F52CB3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7764" y="481564"/>
            <a:ext cx="5511330" cy="577967"/>
          </a:xfrm>
          <a:ln w="12700">
            <a:solidFill>
              <a:schemeClr val="bg1"/>
            </a:solidFill>
          </a:ln>
        </p:spPr>
        <p:txBody>
          <a:bodyPr lIns="182880" anchor="ctr">
            <a:normAutofit/>
          </a:bodyPr>
          <a:lstStyle>
            <a:lvl1pPr>
              <a:defRPr sz="1800" spc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D28DF3F1-4512-2D0A-AB8D-DA07BFC8820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05590" y="1690570"/>
            <a:ext cx="4558296" cy="3988857"/>
          </a:xfrm>
        </p:spPr>
        <p:txBody>
          <a:bodyPr tIns="0" anchor="ctr">
            <a:normAutofit/>
          </a:bodyPr>
          <a:lstStyle>
            <a:lvl1pPr marL="228600" indent="-22860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1pPr>
            <a:lvl2pPr marL="685800" indent="-22860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2pPr>
            <a:lvl3pPr marL="1143000" indent="-22860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3pPr>
            <a:lvl4pPr marL="1600200" indent="-22860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4pPr>
            <a:lvl5pPr marL="2057400" indent="-22860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14F4CC2C-F1C8-A8C5-29F3-E9E86029CD05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908675" y="1690570"/>
            <a:ext cx="5895513" cy="3988857"/>
          </a:xfrm>
        </p:spPr>
        <p:txBody>
          <a:bodyPr tIns="0">
            <a:normAutofit/>
          </a:bodyPr>
          <a:lstStyle>
            <a:lvl1pPr marL="228600" indent="-22860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1pPr>
            <a:lvl2pPr marL="685800" indent="-22860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2pPr>
            <a:lvl3pPr marL="1143000" indent="-22860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3pPr>
            <a:lvl4pPr marL="1600200" indent="-22860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4pPr>
            <a:lvl5pPr marL="2057400" indent="-22860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465722B-32FD-2BCE-1067-F139CC4B5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96414" y="6288214"/>
            <a:ext cx="1041128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F5C4616-E184-49C3-8BC8-3E1D4501180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158320" y="5764735"/>
            <a:ext cx="630936" cy="731520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Date Placeholder 31">
            <a:extLst>
              <a:ext uri="{FF2B5EF4-FFF2-40B4-BE49-F238E27FC236}">
                <a16:creationId xmlns:a16="http://schemas.microsoft.com/office/drawing/2014/main" id="{8F7643C2-0A22-3184-3406-C4EB5803B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8482" y="6375679"/>
            <a:ext cx="2329722" cy="348462"/>
          </a:xfrm>
        </p:spPr>
        <p:txBody>
          <a:bodyPr/>
          <a:lstStyle/>
          <a:p>
            <a:r>
              <a:rPr lang="en-US" sz="1000">
                <a:solidFill>
                  <a:schemeClr val="bg2"/>
                </a:solidFill>
              </a:rPr>
              <a:t>2/29/20XX</a:t>
            </a:r>
            <a:endParaRPr lang="en-US" sz="1000" dirty="0">
              <a:solidFill>
                <a:schemeClr val="bg2"/>
              </a:solidFill>
            </a:endParaRPr>
          </a:p>
        </p:txBody>
      </p:sp>
      <p:sp>
        <p:nvSpPr>
          <p:cNvPr id="7" name="Footer Placeholder 30">
            <a:extLst>
              <a:ext uri="{FF2B5EF4-FFF2-40B4-BE49-F238E27FC236}">
                <a16:creationId xmlns:a16="http://schemas.microsoft.com/office/drawing/2014/main" id="{9B1D2931-D686-3D17-0236-95C4A8A10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7537" y="6375679"/>
            <a:ext cx="4114800" cy="345796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sz="1000" dirty="0">
                <a:solidFill>
                  <a:schemeClr val="bg2"/>
                </a:solidFill>
              </a:rPr>
              <a:t>Presentation Title </a:t>
            </a:r>
          </a:p>
        </p:txBody>
      </p:sp>
      <p:sp>
        <p:nvSpPr>
          <p:cNvPr id="9" name="Slide Number Placeholder 32">
            <a:extLst>
              <a:ext uri="{FF2B5EF4-FFF2-40B4-BE49-F238E27FC236}">
                <a16:creationId xmlns:a16="http://schemas.microsoft.com/office/drawing/2014/main" id="{740BAC83-41F6-1CDC-2F0C-89FA97C6C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84513" y="6375679"/>
            <a:ext cx="2329723" cy="345796"/>
          </a:xfrm>
        </p:spPr>
        <p:txBody>
          <a:bodyPr/>
          <a:lstStyle/>
          <a:p>
            <a:fld id="{71766878-3199-4EAB-94E7-2D6D11070E14}" type="slidenum">
              <a:rPr lang="en-US" sz="1000" smtClean="0">
                <a:solidFill>
                  <a:schemeClr val="bg2"/>
                </a:solidFill>
              </a:rPr>
              <a:pPr/>
              <a:t>‹#›</a:t>
            </a:fld>
            <a:endParaRPr lang="en-US" sz="1000" dirty="0">
              <a:solidFill>
                <a:schemeClr val="bg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5851EA-2240-1F4B-775C-C9DBF7C2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05590" y="473982"/>
            <a:ext cx="11400157" cy="57796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2904471"/>
      </p:ext>
    </p:extLst>
  </p:cSld>
  <p:clrMapOvr>
    <a:masterClrMapping/>
  </p:clrMapOvr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82.xml" Id="rId8" /><Relationship Type="http://schemas.openxmlformats.org/officeDocument/2006/relationships/slideLayout" Target="/ppt/slideLayouts/slideLayout133.xml" Id="rId13" /><Relationship Type="http://schemas.openxmlformats.org/officeDocument/2006/relationships/slideLayout" Target="/ppt/slideLayouts/slideLayout34.xml" Id="rId3" /><Relationship Type="http://schemas.openxmlformats.org/officeDocument/2006/relationships/slideLayout" Target="/ppt/slideLayouts/slideLayout71.xml" Id="rId7" /><Relationship Type="http://schemas.openxmlformats.org/officeDocument/2006/relationships/slideLayout" Target="/ppt/slideLayouts/slideLayout125.xml" Id="rId12" /><Relationship Type="http://schemas.openxmlformats.org/officeDocument/2006/relationships/slideLayout" Target="/ppt/slideLayouts/slideLayout26.xml" Id="rId2" /><Relationship Type="http://schemas.openxmlformats.org/officeDocument/2006/relationships/slideLayout" Target="/ppt/slideLayouts/slideLayout17.xml" Id="rId1" /><Relationship Type="http://schemas.openxmlformats.org/officeDocument/2006/relationships/slideLayout" Target="/ppt/slideLayouts/slideLayout68.xml" Id="rId6" /><Relationship Type="http://schemas.openxmlformats.org/officeDocument/2006/relationships/slideLayout" Target="/ppt/slideLayouts/slideLayout119.xml" Id="rId11" /><Relationship Type="http://schemas.openxmlformats.org/officeDocument/2006/relationships/slideLayout" Target="/ppt/slideLayouts/slideLayout510.xml" Id="rId5" /><Relationship Type="http://schemas.openxmlformats.org/officeDocument/2006/relationships/slideLayout" Target="/ppt/slideLayouts/slideLayout1011.xml" Id="rId10" /><Relationship Type="http://schemas.openxmlformats.org/officeDocument/2006/relationships/slideLayout" Target="/ppt/slideLayouts/slideLayout412.xml" Id="rId4" /><Relationship Type="http://schemas.openxmlformats.org/officeDocument/2006/relationships/slideLayout" Target="/ppt/slideLayouts/slideLayout913.xml" Id="rId9" /><Relationship Type="http://schemas.openxmlformats.org/officeDocument/2006/relationships/theme" Target="/ppt/theme/theme12.xml" Id="rId14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2/29/20XX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49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08.xml.rels>&#65279;<?xml version="1.0" encoding="utf-8"?><Relationships xmlns="http://schemas.openxmlformats.org/package/2006/relationships"><Relationship Type="http://schemas.openxmlformats.org/officeDocument/2006/relationships/image" Target="/ppt/media/image6.png" Id="rId3" /><Relationship Type="http://schemas.openxmlformats.org/officeDocument/2006/relationships/notesSlide" Target="/ppt/notesSlides/notesSlide108.xml" Id="rId2" /><Relationship Type="http://schemas.openxmlformats.org/officeDocument/2006/relationships/slideLayout" Target="/ppt/slideLayouts/slideLayout1011.xml" Id="rId1" /><Relationship Type="http://schemas.openxmlformats.org/officeDocument/2006/relationships/image" Target="/ppt/media/image7.svg" Id="rId4" /></Relationships>
</file>

<file path=ppt/slides/_rels/slide115.xml.rels>&#65279;<?xml version="1.0" encoding="utf-8"?><Relationships xmlns="http://schemas.openxmlformats.org/package/2006/relationships"><Relationship Type="http://schemas.openxmlformats.org/officeDocument/2006/relationships/image" Target="/ppt/media/image6.png" Id="rId3" /><Relationship Type="http://schemas.openxmlformats.org/officeDocument/2006/relationships/notesSlide" Target="/ppt/notesSlides/notesSlide115.xml" Id="rId2" /><Relationship Type="http://schemas.openxmlformats.org/officeDocument/2006/relationships/slideLayout" Target="/ppt/slideLayouts/slideLayout119.xml" Id="rId1" /><Relationship Type="http://schemas.openxmlformats.org/officeDocument/2006/relationships/image" Target="/ppt/media/image7.svg" Id="rId4" /></Relationships>
</file>

<file path=ppt/slides/_rels/slide122.xml.rels>&#65279;<?xml version="1.0" encoding="utf-8"?><Relationships xmlns="http://schemas.openxmlformats.org/package/2006/relationships"><Relationship Type="http://schemas.openxmlformats.org/officeDocument/2006/relationships/image" Target="/ppt/media/image6.png" Id="rId3" /><Relationship Type="http://schemas.openxmlformats.org/officeDocument/2006/relationships/notesSlide" Target="/ppt/notesSlides/notesSlide122.xml" Id="rId2" /><Relationship Type="http://schemas.openxmlformats.org/officeDocument/2006/relationships/slideLayout" Target="/ppt/slideLayouts/slideLayout125.xml" Id="rId1" /><Relationship Type="http://schemas.openxmlformats.org/officeDocument/2006/relationships/image" Target="/ppt/media/image7.svg" Id="rId4" /></Relationships>
</file>

<file path=ppt/slides/_rels/slide1313.xml.rels>&#65279;<?xml version="1.0" encoding="utf-8"?><Relationships xmlns="http://schemas.openxmlformats.org/package/2006/relationships"><Relationship Type="http://schemas.openxmlformats.org/officeDocument/2006/relationships/image" Target="/ppt/media/image6.png" Id="rId3" /><Relationship Type="http://schemas.openxmlformats.org/officeDocument/2006/relationships/notesSlide" Target="/ppt/notesSlides/notesSlide1313.xml" Id="rId2" /><Relationship Type="http://schemas.openxmlformats.org/officeDocument/2006/relationships/slideLayout" Target="/ppt/slideLayouts/slideLayout133.xml" Id="rId1" /><Relationship Type="http://schemas.openxmlformats.org/officeDocument/2006/relationships/image" Target="/ppt/media/image7.svg" Id="rId4" /></Relationships>
</file>

<file path=ppt/slides/_rels/slide16.xml.rels>&#65279;<?xml version="1.0" encoding="utf-8"?><Relationships xmlns="http://schemas.openxmlformats.org/package/2006/relationships"><Relationship Type="http://schemas.openxmlformats.org/officeDocument/2006/relationships/image" Target="/ppt/media/image6.png" Id="rId3" /><Relationship Type="http://schemas.openxmlformats.org/officeDocument/2006/relationships/notesSlide" Target="/ppt/notesSlides/notesSlide16.xml" Id="rId2" /><Relationship Type="http://schemas.openxmlformats.org/officeDocument/2006/relationships/slideLayout" Target="/ppt/slideLayouts/slideLayout17.xml" Id="rId1" /><Relationship Type="http://schemas.openxmlformats.org/officeDocument/2006/relationships/image" Target="/ppt/media/image7.svg" Id="rId4" /></Relationships>
</file>

<file path=ppt/slides/_rels/slide23.xml.rels>&#65279;<?xml version="1.0" encoding="utf-8"?><Relationships xmlns="http://schemas.openxmlformats.org/package/2006/relationships"><Relationship Type="http://schemas.openxmlformats.org/officeDocument/2006/relationships/image" Target="/ppt/media/image6.png" Id="rId3" /><Relationship Type="http://schemas.openxmlformats.org/officeDocument/2006/relationships/notesSlide" Target="/ppt/notesSlides/notesSlide23.xml" Id="rId2" /><Relationship Type="http://schemas.openxmlformats.org/officeDocument/2006/relationships/slideLayout" Target="/ppt/slideLayouts/slideLayout26.xml" Id="rId1" /><Relationship Type="http://schemas.openxmlformats.org/officeDocument/2006/relationships/image" Target="/ppt/media/image7.svg" Id="rId4" /></Relationships>
</file>

<file path=ppt/slides/_rels/slide311.xml.rels>&#65279;<?xml version="1.0" encoding="utf-8"?><Relationships xmlns="http://schemas.openxmlformats.org/package/2006/relationships"><Relationship Type="http://schemas.openxmlformats.org/officeDocument/2006/relationships/image" Target="/ppt/media/image84.png" Id="rId3" /><Relationship Type="http://schemas.openxmlformats.org/officeDocument/2006/relationships/notesSlide" Target="/ppt/notesSlides/notesSlide311.xml" Id="rId2" /><Relationship Type="http://schemas.openxmlformats.org/officeDocument/2006/relationships/slideLayout" Target="/ppt/slideLayouts/slideLayout34.xml" Id="rId1" /><Relationship Type="http://schemas.openxmlformats.org/officeDocument/2006/relationships/image" Target="/ppt/media/image7.svg" Id="rId5" /><Relationship Type="http://schemas.openxmlformats.org/officeDocument/2006/relationships/image" Target="/ppt/media/image6.png" Id="rId4" /></Relationships>
</file>

<file path=ppt/slides/_rels/slide49.xml.rels>&#65279;<?xml version="1.0" encoding="utf-8"?><Relationships xmlns="http://schemas.openxmlformats.org/package/2006/relationships"><Relationship Type="http://schemas.openxmlformats.org/officeDocument/2006/relationships/image" Target="/ppt/media/image6.png" Id="rId3" /><Relationship Type="http://schemas.openxmlformats.org/officeDocument/2006/relationships/notesSlide" Target="/ppt/notesSlides/notesSlide49.xml" Id="rId2" /><Relationship Type="http://schemas.openxmlformats.org/officeDocument/2006/relationships/slideLayout" Target="/ppt/slideLayouts/slideLayout412.xml" Id="rId1" /><Relationship Type="http://schemas.openxmlformats.org/officeDocument/2006/relationships/image" Target="/ppt/media/image7.svg" Id="rId4" /></Relationships>
</file>

<file path=ppt/slides/_rels/slide57.xml.rels>&#65279;<?xml version="1.0" encoding="utf-8"?><Relationships xmlns="http://schemas.openxmlformats.org/package/2006/relationships"><Relationship Type="http://schemas.openxmlformats.org/officeDocument/2006/relationships/image" Target="/ppt/media/image93.png" Id="rId3" /><Relationship Type="http://schemas.openxmlformats.org/officeDocument/2006/relationships/notesSlide" Target="/ppt/notesSlides/notesSlide57.xml" Id="rId2" /><Relationship Type="http://schemas.openxmlformats.org/officeDocument/2006/relationships/slideLayout" Target="/ppt/slideLayouts/slideLayout510.xml" Id="rId1" /><Relationship Type="http://schemas.openxmlformats.org/officeDocument/2006/relationships/image" Target="/ppt/media/image7.svg" Id="rId5" /><Relationship Type="http://schemas.openxmlformats.org/officeDocument/2006/relationships/image" Target="/ppt/media/image6.png" Id="rId4" /></Relationships>
</file>

<file path=ppt/slides/_rels/slide64.xml.rels>&#65279;<?xml version="1.0" encoding="utf-8"?><Relationships xmlns="http://schemas.openxmlformats.org/package/2006/relationships"><Relationship Type="http://schemas.openxmlformats.org/officeDocument/2006/relationships/image" Target="/ppt/media/image102.png" Id="rId3" /><Relationship Type="http://schemas.openxmlformats.org/officeDocument/2006/relationships/notesSlide" Target="/ppt/notesSlides/notesSlide64.xml" Id="rId2" /><Relationship Type="http://schemas.openxmlformats.org/officeDocument/2006/relationships/slideLayout" Target="/ppt/slideLayouts/slideLayout68.xml" Id="rId1" /><Relationship Type="http://schemas.openxmlformats.org/officeDocument/2006/relationships/image" Target="/ppt/media/image7.svg" Id="rId5" /><Relationship Type="http://schemas.openxmlformats.org/officeDocument/2006/relationships/image" Target="/ppt/media/image6.png" Id="rId4" /></Relationships>
</file>

<file path=ppt/slides/_rels/slide71.xml.rels>&#65279;<?xml version="1.0" encoding="utf-8"?><Relationships xmlns="http://schemas.openxmlformats.org/package/2006/relationships"><Relationship Type="http://schemas.openxmlformats.org/officeDocument/2006/relationships/image" Target="/ppt/media/image6.png" Id="rId3" /><Relationship Type="http://schemas.openxmlformats.org/officeDocument/2006/relationships/notesSlide" Target="/ppt/notesSlides/notesSlide71.xml" Id="rId2" /><Relationship Type="http://schemas.openxmlformats.org/officeDocument/2006/relationships/slideLayout" Target="/ppt/slideLayouts/slideLayout71.xml" Id="rId1" /><Relationship Type="http://schemas.openxmlformats.org/officeDocument/2006/relationships/image" Target="/ppt/media/image7.svg" Id="rId4" /></Relationships>
</file>

<file path=ppt/slides/_rels/slide812.xml.rels>&#65279;<?xml version="1.0" encoding="utf-8"?><Relationships xmlns="http://schemas.openxmlformats.org/package/2006/relationships"><Relationship Type="http://schemas.openxmlformats.org/officeDocument/2006/relationships/image" Target="/ppt/media/image6.png" Id="rId3" /><Relationship Type="http://schemas.openxmlformats.org/officeDocument/2006/relationships/notesSlide" Target="/ppt/notesSlides/notesSlide812.xml" Id="rId2" /><Relationship Type="http://schemas.openxmlformats.org/officeDocument/2006/relationships/slideLayout" Target="/ppt/slideLayouts/slideLayout82.xml" Id="rId1" /><Relationship Type="http://schemas.openxmlformats.org/officeDocument/2006/relationships/image" Target="/ppt/media/image7.svg" Id="rId4" /></Relationships>
</file>

<file path=ppt/slides/_rels/slide910.xml.rels>&#65279;<?xml version="1.0" encoding="utf-8"?><Relationships xmlns="http://schemas.openxmlformats.org/package/2006/relationships"><Relationship Type="http://schemas.openxmlformats.org/officeDocument/2006/relationships/image" Target="/ppt/media/image6.png" Id="rId8" /><Relationship Type="http://schemas.openxmlformats.org/officeDocument/2006/relationships/diagramData" Target="/ppt/diagrams/data11.xml" Id="rId3" /><Relationship Type="http://schemas.microsoft.com/office/2007/relationships/diagramDrawing" Target="/ppt/diagrams/drawing1.xml" Id="rId7" /><Relationship Type="http://schemas.openxmlformats.org/officeDocument/2006/relationships/notesSlide" Target="/ppt/notesSlides/notesSlide910.xml" Id="rId2" /><Relationship Type="http://schemas.openxmlformats.org/officeDocument/2006/relationships/slideLayout" Target="/ppt/slideLayouts/slideLayout913.xml" Id="rId1" /><Relationship Type="http://schemas.openxmlformats.org/officeDocument/2006/relationships/diagramColors" Target="/ppt/diagrams/colors11.xml" Id="rId6" /><Relationship Type="http://schemas.openxmlformats.org/officeDocument/2006/relationships/diagramQuickStyle" Target="/ppt/diagrams/quickStyle11.xml" Id="rId5" /><Relationship Type="http://schemas.openxmlformats.org/officeDocument/2006/relationships/diagramLayout" Target="/ppt/diagrams/layout11.xml" Id="rId4" /><Relationship Type="http://schemas.openxmlformats.org/officeDocument/2006/relationships/image" Target="/ppt/media/image7.svg" Id="rId9" /></Relationships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A97CE2F-B078-4223-3783-3F5310EE6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936" y="458695"/>
            <a:ext cx="5690715" cy="577967"/>
          </a:xfrm>
        </p:spPr>
        <p:txBody>
          <a:bodyPr/>
          <a:lstStyle/>
          <a:p>
            <a:pPr lvl="0"/>
            <a:r>
              <a:rPr lang="en-US" noProof="0" dirty="0"/>
              <a:t>traction</a:t>
            </a:r>
          </a:p>
        </p:txBody>
      </p:sp>
      <p:graphicFrame>
        <p:nvGraphicFramePr>
          <p:cNvPr id="6" name="Table Placeholder 3">
            <a:extLst>
              <a:ext uri="{FF2B5EF4-FFF2-40B4-BE49-F238E27FC236}">
                <a16:creationId xmlns:a16="http://schemas.microsoft.com/office/drawing/2014/main" id="{3B4D80CD-ADD2-B369-5112-AC2377025EC5}"/>
              </a:ext>
            </a:extLst>
          </p:cNvPr>
          <p:cNvGraphicFramePr>
            <a:graphicFrameLocks noGrp="1"/>
          </p:cNvGraphicFramePr>
          <p:nvPr>
            <p:ph type="tbl" sz="quarter" idx="16"/>
            <p:extLst>
              <p:ext uri="{D42A27DB-BD31-4B8C-83A1-F6EECF244321}">
                <p14:modId xmlns:p14="http://schemas.microsoft.com/office/powerpoint/2010/main" val="4195779200"/>
              </p:ext>
            </p:extLst>
          </p:nvPr>
        </p:nvGraphicFramePr>
        <p:xfrm>
          <a:off x="395288" y="1643063"/>
          <a:ext cx="5077630" cy="367841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538815">
                  <a:extLst>
                    <a:ext uri="{9D8B030D-6E8A-4147-A177-3AD203B41FA5}">
                      <a16:colId xmlns:a16="http://schemas.microsoft.com/office/drawing/2014/main" val="3909542061"/>
                    </a:ext>
                  </a:extLst>
                </a:gridCol>
                <a:gridCol w="2538815">
                  <a:extLst>
                    <a:ext uri="{9D8B030D-6E8A-4147-A177-3AD203B41FA5}">
                      <a16:colId xmlns:a16="http://schemas.microsoft.com/office/drawing/2014/main" val="3856532422"/>
                    </a:ext>
                  </a:extLst>
                </a:gridCol>
              </a:tblGrid>
              <a:tr h="73568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Milestone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Quarter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601482"/>
                  </a:ext>
                </a:extLst>
              </a:tr>
              <a:tr h="73568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Product launch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Q1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3753144"/>
                  </a:ext>
                </a:extLst>
              </a:tr>
              <a:tr h="73568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10,000 user milestone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Q2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696092"/>
                  </a:ext>
                </a:extLst>
              </a:tr>
              <a:tr h="73568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Strategic partnership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Q3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5514058"/>
                  </a:ext>
                </a:extLst>
              </a:tr>
              <a:tr h="735682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dirty="0"/>
                        <a:t>Campaign launch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Q4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0206096"/>
                  </a:ext>
                </a:extLst>
              </a:tr>
            </a:tbl>
          </a:graphicData>
        </a:graphic>
      </p:graphicFrame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B45A42-A52D-7DA0-F93A-D4E8B329A89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086067" y="1642541"/>
            <a:ext cx="5699583" cy="3673088"/>
          </a:xfrm>
        </p:spPr>
        <p:txBody>
          <a:bodyPr/>
          <a:lstStyle/>
          <a:p>
            <a:r>
              <a:rPr lang="en-US" dirty="0"/>
              <a:t>Product launch</a:t>
            </a:r>
          </a:p>
          <a:p>
            <a:pPr lvl="1"/>
            <a:r>
              <a:rPr lang="en-US" dirty="0"/>
              <a:t>Successful introduction of our product to market</a:t>
            </a:r>
          </a:p>
          <a:p>
            <a:r>
              <a:rPr lang="en-US" dirty="0"/>
              <a:t>10,000 user milestone</a:t>
            </a:r>
          </a:p>
          <a:p>
            <a:pPr lvl="1"/>
            <a:r>
              <a:rPr lang="en-US" dirty="0"/>
              <a:t>Substantial user base, indicating growing demand</a:t>
            </a:r>
          </a:p>
          <a:p>
            <a:r>
              <a:rPr lang="en-US" dirty="0"/>
              <a:t>Strategic partnership</a:t>
            </a:r>
          </a:p>
          <a:p>
            <a:pPr lvl="1"/>
            <a:r>
              <a:rPr lang="en-US" dirty="0"/>
              <a:t>Expanding market presence and capabilities</a:t>
            </a:r>
          </a:p>
        </p:txBody>
      </p:sp>
      <p:pic>
        <p:nvPicPr>
          <p:cNvPr id="12" name="Picture Placeholder 11" descr="Logo">
            <a:extLst>
              <a:ext uri="{FF2B5EF4-FFF2-40B4-BE49-F238E27FC236}">
                <a16:creationId xmlns:a16="http://schemas.microsoft.com/office/drawing/2014/main" id="{466F7976-2EA4-1240-1102-517DD12951DE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406" r="406"/>
          <a:stretch/>
        </p:blipFill>
        <p:spPr>
          <a:xfrm>
            <a:off x="11158320" y="5764735"/>
            <a:ext cx="630936" cy="731520"/>
          </a:xfrm>
        </p:spPr>
      </p:pic>
    </p:spTree>
    <p:extLst>
      <p:ext uri="{BB962C8B-B14F-4D97-AF65-F5344CB8AC3E}">
        <p14:creationId xmlns:p14="http://schemas.microsoft.com/office/powerpoint/2010/main" val="322893791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036C44A-AEF4-5659-D73D-CA68B3529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764" y="481564"/>
            <a:ext cx="5511330" cy="577967"/>
          </a:xfrm>
        </p:spPr>
        <p:txBody>
          <a:bodyPr/>
          <a:lstStyle/>
          <a:p>
            <a:pPr lvl="0"/>
            <a:r>
              <a:rPr lang="en-US" noProof="0" dirty="0"/>
              <a:t>Financials</a:t>
            </a:r>
          </a:p>
        </p:txBody>
      </p:sp>
      <p:graphicFrame>
        <p:nvGraphicFramePr>
          <p:cNvPr id="8" name="Table Placeholder 3">
            <a:extLst>
              <a:ext uri="{FF2B5EF4-FFF2-40B4-BE49-F238E27FC236}">
                <a16:creationId xmlns:a16="http://schemas.microsoft.com/office/drawing/2014/main" id="{53F956D9-946D-1A78-7154-E9425C531CAF}"/>
              </a:ext>
            </a:extLst>
          </p:cNvPr>
          <p:cNvGraphicFramePr>
            <a:graphicFrameLocks noGrp="1"/>
          </p:cNvGraphicFramePr>
          <p:nvPr>
            <p:ph type="tbl" sz="quarter" idx="15"/>
            <p:extLst>
              <p:ext uri="{D42A27DB-BD31-4B8C-83A1-F6EECF244321}">
                <p14:modId xmlns:p14="http://schemas.microsoft.com/office/powerpoint/2010/main" val="4294527876"/>
              </p:ext>
            </p:extLst>
          </p:nvPr>
        </p:nvGraphicFramePr>
        <p:xfrm>
          <a:off x="396875" y="1627188"/>
          <a:ext cx="11407964" cy="367841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851991">
                  <a:extLst>
                    <a:ext uri="{9D8B030D-6E8A-4147-A177-3AD203B41FA5}">
                      <a16:colId xmlns:a16="http://schemas.microsoft.com/office/drawing/2014/main" val="3909542061"/>
                    </a:ext>
                  </a:extLst>
                </a:gridCol>
                <a:gridCol w="2851991">
                  <a:extLst>
                    <a:ext uri="{9D8B030D-6E8A-4147-A177-3AD203B41FA5}">
                      <a16:colId xmlns:a16="http://schemas.microsoft.com/office/drawing/2014/main" val="3856532422"/>
                    </a:ext>
                  </a:extLst>
                </a:gridCol>
                <a:gridCol w="2851991">
                  <a:extLst>
                    <a:ext uri="{9D8B030D-6E8A-4147-A177-3AD203B41FA5}">
                      <a16:colId xmlns:a16="http://schemas.microsoft.com/office/drawing/2014/main" val="3438228390"/>
                    </a:ext>
                  </a:extLst>
                </a:gridCol>
                <a:gridCol w="2851991">
                  <a:extLst>
                    <a:ext uri="{9D8B030D-6E8A-4147-A177-3AD203B41FA5}">
                      <a16:colId xmlns:a16="http://schemas.microsoft.com/office/drawing/2014/main" val="3737151041"/>
                    </a:ext>
                  </a:extLst>
                </a:gridCol>
              </a:tblGrid>
              <a:tr h="73568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Quarter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Revenue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Expenses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Net profit ($)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601482"/>
                  </a:ext>
                </a:extLst>
              </a:tr>
              <a:tr h="73568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Q1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$200,000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$150,000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$50,000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3753144"/>
                  </a:ext>
                </a:extLst>
              </a:tr>
              <a:tr h="73568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Q2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$300,000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$200,000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$100,000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696092"/>
                  </a:ext>
                </a:extLst>
              </a:tr>
              <a:tr h="73568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Q3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$400,000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$250,000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$150,000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5514058"/>
                  </a:ext>
                </a:extLst>
              </a:tr>
              <a:tr h="73568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Q4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$300,000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$200,000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$100,000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0206096"/>
                  </a:ext>
                </a:extLst>
              </a:tr>
            </a:tbl>
          </a:graphicData>
        </a:graphic>
      </p:graphicFrame>
      <p:pic>
        <p:nvPicPr>
          <p:cNvPr id="13" name="Picture Placeholder 12" descr="Logo">
            <a:extLst>
              <a:ext uri="{FF2B5EF4-FFF2-40B4-BE49-F238E27FC236}">
                <a16:creationId xmlns:a16="http://schemas.microsoft.com/office/drawing/2014/main" id="{A9E078C1-0BFD-F6DD-3E2D-568155A640B1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406" r="406"/>
          <a:stretch/>
        </p:blipFill>
        <p:spPr>
          <a:xfrm>
            <a:off x="11158320" y="5764735"/>
            <a:ext cx="630936" cy="731520"/>
          </a:xfrm>
        </p:spPr>
      </p:pic>
    </p:spTree>
    <p:extLst>
      <p:ext uri="{BB962C8B-B14F-4D97-AF65-F5344CB8AC3E}">
        <p14:creationId xmlns:p14="http://schemas.microsoft.com/office/powerpoint/2010/main" val="1657258352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25B96-6288-982E-405D-F13505B2C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764" y="481564"/>
            <a:ext cx="5511330" cy="577967"/>
          </a:xfrm>
        </p:spPr>
        <p:txBody>
          <a:bodyPr/>
          <a:lstStyle/>
          <a:p>
            <a:pPr lvl="0"/>
            <a:r>
              <a:rPr lang="en-US" noProof="0" dirty="0"/>
              <a:t>Summary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B3F850-E3B0-BE69-7236-980E00892CC0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65101" y="1436880"/>
            <a:ext cx="8851900" cy="2188430"/>
          </a:xfrm>
        </p:spPr>
        <p:txBody>
          <a:bodyPr/>
          <a:lstStyle/>
          <a:p>
            <a:pPr lvl="0"/>
            <a:r>
              <a:rPr lang="en-US" noProof="0" dirty="0"/>
              <a:t>With this product,  Adatum Corporation is positioned for success in the dynamic market. </a:t>
            </a:r>
          </a:p>
          <a:p>
            <a:pPr lvl="0"/>
            <a:r>
              <a:rPr lang="en-US" noProof="0" dirty="0"/>
              <a:t>With a focus on innovation, user experience, and strategic growth, we anticipate reaching new heights in the coming year.</a:t>
            </a:r>
          </a:p>
          <a:p>
            <a:pPr lvl="0"/>
            <a:r>
              <a:rPr lang="en-US" noProof="0" dirty="0"/>
              <a:t>Our commitment to user satisfaction underscores every aspect of our operations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CBC3EDA-3E02-8659-06EC-68403F03C9D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65101" y="3974371"/>
            <a:ext cx="8851900" cy="2188430"/>
          </a:xfrm>
        </p:spPr>
        <p:txBody>
          <a:bodyPr/>
          <a:lstStyle/>
          <a:p>
            <a:pPr lvl="0"/>
            <a:r>
              <a:rPr lang="en-US" noProof="0" dirty="0"/>
              <a:t>Strong market positioning</a:t>
            </a:r>
          </a:p>
          <a:p>
            <a:pPr lvl="0"/>
            <a:r>
              <a:rPr lang="en-US" noProof="0" dirty="0"/>
              <a:t>Robust growth strategy</a:t>
            </a:r>
          </a:p>
          <a:p>
            <a:pPr lvl="0"/>
            <a:r>
              <a:rPr lang="en-US" noProof="0" dirty="0"/>
              <a:t>Innovative product development</a:t>
            </a:r>
          </a:p>
          <a:p>
            <a:pPr lvl="0"/>
            <a:r>
              <a:rPr lang="en-US" noProof="0" dirty="0"/>
              <a:t>Commitment to user satisfaction</a:t>
            </a:r>
          </a:p>
        </p:txBody>
      </p:sp>
      <p:pic>
        <p:nvPicPr>
          <p:cNvPr id="11" name="Picture Placeholder 10" descr="Logo">
            <a:extLst>
              <a:ext uri="{FF2B5EF4-FFF2-40B4-BE49-F238E27FC236}">
                <a16:creationId xmlns:a16="http://schemas.microsoft.com/office/drawing/2014/main" id="{AA20ABBF-0F6A-2285-DCE2-1E77702CF01D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406" r="406"/>
          <a:stretch/>
        </p:blipFill>
        <p:spPr>
          <a:xfrm>
            <a:off x="11158320" y="5764735"/>
            <a:ext cx="630936" cy="731520"/>
          </a:xfrm>
        </p:spPr>
      </p:pic>
    </p:spTree>
    <p:extLst>
      <p:ext uri="{BB962C8B-B14F-4D97-AF65-F5344CB8AC3E}">
        <p14:creationId xmlns:p14="http://schemas.microsoft.com/office/powerpoint/2010/main" val="1778131307"/>
      </p:ext>
    </p:extLst>
  </p:cSld>
  <p:clrMapOvr>
    <a:masterClrMapping/>
  </p:clrMapOvr>
</p:sld>
</file>

<file path=ppt/slides/slide13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E0BB0-59CA-6517-C07A-D05846B30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900" y="3875351"/>
            <a:ext cx="5901409" cy="1722759"/>
          </a:xfrm>
        </p:spPr>
        <p:txBody>
          <a:bodyPr/>
          <a:lstStyle/>
          <a:p>
            <a:r>
              <a:rPr lang="en-US" noProof="0" dirty="0"/>
              <a:t>thank you</a:t>
            </a:r>
            <a:endParaRPr lang="en-US" dirty="0"/>
          </a:p>
        </p:txBody>
      </p:sp>
      <p:pic>
        <p:nvPicPr>
          <p:cNvPr id="9" name="Picture Placeholder 8" descr="Logo">
            <a:extLst>
              <a:ext uri="{FF2B5EF4-FFF2-40B4-BE49-F238E27FC236}">
                <a16:creationId xmlns:a16="http://schemas.microsoft.com/office/drawing/2014/main" id="{F038AC04-415F-290B-FC4C-CA3F30CB402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169" r="169"/>
          <a:stretch/>
        </p:blipFill>
        <p:spPr>
          <a:xfrm>
            <a:off x="785376" y="4133963"/>
            <a:ext cx="1060704" cy="1225296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3207F7-8B1A-304E-3648-68809B47353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480425" y="3875088"/>
            <a:ext cx="2925763" cy="1722437"/>
          </a:xfrm>
        </p:spPr>
        <p:txBody>
          <a:bodyPr/>
          <a:lstStyle/>
          <a:p>
            <a:pPr lvl="0"/>
            <a:r>
              <a:rPr lang="en-US" noProof="0" dirty="0"/>
              <a:t>WWW.</a:t>
            </a:r>
            <a:r>
              <a:rPr lang="en-US" dirty="0"/>
              <a:t>ADATUM</a:t>
            </a:r>
            <a:r>
              <a:rPr lang="en-US" noProof="0" dirty="0"/>
              <a:t>.COM</a:t>
            </a:r>
          </a:p>
          <a:p>
            <a:r>
              <a:rPr lang="en-US" noProof="0" dirty="0"/>
              <a:t>MIRJAM@ADATUM.COM</a:t>
            </a:r>
          </a:p>
          <a:p>
            <a:r>
              <a:rPr lang="en-US" noProof="0" dirty="0"/>
              <a:t>mirjam nilsson</a:t>
            </a:r>
          </a:p>
        </p:txBody>
      </p:sp>
    </p:spTree>
    <p:extLst>
      <p:ext uri="{BB962C8B-B14F-4D97-AF65-F5344CB8AC3E}">
        <p14:creationId xmlns:p14="http://schemas.microsoft.com/office/powerpoint/2010/main" val="31716083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12132-1B09-136C-2108-F5998A549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6284" y="4549768"/>
            <a:ext cx="9236032" cy="1639767"/>
          </a:xfrm>
        </p:spPr>
        <p:txBody>
          <a:bodyPr/>
          <a:lstStyle/>
          <a:p>
            <a:pPr lvl="0"/>
            <a:r>
              <a:rPr lang="en-US" noProof="0" dirty="0"/>
              <a:t>brand strategy</a:t>
            </a:r>
          </a:p>
        </p:txBody>
      </p:sp>
      <p:pic>
        <p:nvPicPr>
          <p:cNvPr id="14" name="Picture Placeholder 13" descr="Logo">
            <a:extLst>
              <a:ext uri="{FF2B5EF4-FFF2-40B4-BE49-F238E27FC236}">
                <a16:creationId xmlns:a16="http://schemas.microsoft.com/office/drawing/2014/main" id="{A183DF06-7611-3C42-97AA-AC3FC72B8E38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169" r="169"/>
          <a:stretch/>
        </p:blipFill>
        <p:spPr>
          <a:xfrm>
            <a:off x="785376" y="4751091"/>
            <a:ext cx="1060704" cy="1225296"/>
          </a:xfrm>
        </p:spPr>
      </p:pic>
    </p:spTree>
    <p:extLst>
      <p:ext uri="{BB962C8B-B14F-4D97-AF65-F5344CB8AC3E}">
        <p14:creationId xmlns:p14="http://schemas.microsoft.com/office/powerpoint/2010/main" val="3743727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4DBA2-A9D8-19E5-FE2B-04C726CAB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764" y="481564"/>
            <a:ext cx="5511330" cy="577967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EB352-85A4-826D-B024-86D38E52DD9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6414" y="1999625"/>
            <a:ext cx="7755923" cy="3416926"/>
          </a:xfrm>
        </p:spPr>
        <p:txBody>
          <a:bodyPr/>
          <a:lstStyle/>
          <a:p>
            <a:r>
              <a:rPr lang="en-US" dirty="0"/>
              <a:t>About us</a:t>
            </a:r>
          </a:p>
          <a:p>
            <a:r>
              <a:rPr lang="en-US" dirty="0"/>
              <a:t>Product overview</a:t>
            </a:r>
          </a:p>
          <a:p>
            <a:r>
              <a:rPr lang="en-US" dirty="0"/>
              <a:t>Market overview</a:t>
            </a:r>
          </a:p>
          <a:p>
            <a:r>
              <a:rPr lang="en-US" dirty="0"/>
              <a:t>Growth strategy</a:t>
            </a:r>
          </a:p>
          <a:p>
            <a:r>
              <a:rPr lang="en-US" dirty="0"/>
              <a:t>Summary</a:t>
            </a:r>
          </a:p>
          <a:p>
            <a:endParaRPr lang="en-US" dirty="0"/>
          </a:p>
        </p:txBody>
      </p:sp>
      <p:pic>
        <p:nvPicPr>
          <p:cNvPr id="6" name="Picture Placeholder 5" descr="Logo&#10;">
            <a:extLst>
              <a:ext uri="{FF2B5EF4-FFF2-40B4-BE49-F238E27FC236}">
                <a16:creationId xmlns:a16="http://schemas.microsoft.com/office/drawing/2014/main" id="{6AECD90F-5A80-360F-EBFB-0BC99A984D84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406" r="406"/>
          <a:stretch/>
        </p:blipFill>
        <p:spPr>
          <a:xfrm>
            <a:off x="11158320" y="5764735"/>
            <a:ext cx="630936" cy="731520"/>
          </a:xfr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F4480D44-EE43-D26F-85D4-A3C5A75C35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85493" y="2674741"/>
            <a:ext cx="8097421" cy="1924216"/>
            <a:chOff x="5921514" y="2674741"/>
            <a:chExt cx="5874950" cy="1924216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88E9BAFE-5477-A8DE-622C-16466E2A3BD4}"/>
                </a:ext>
              </a:extLst>
            </p:cNvPr>
            <p:cNvCxnSpPr>
              <a:cxnSpLocks/>
            </p:cNvCxnSpPr>
            <p:nvPr/>
          </p:nvCxnSpPr>
          <p:spPr>
            <a:xfrm>
              <a:off x="5921514" y="2674741"/>
              <a:ext cx="587495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34D6401-14E6-3D1B-DD61-DC097D20035E}"/>
                </a:ext>
              </a:extLst>
            </p:cNvPr>
            <p:cNvCxnSpPr>
              <a:cxnSpLocks/>
            </p:cNvCxnSpPr>
            <p:nvPr/>
          </p:nvCxnSpPr>
          <p:spPr>
            <a:xfrm>
              <a:off x="5921514" y="3305838"/>
              <a:ext cx="587495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154A0228-A4C7-B7DC-B9AE-A1F465CAD330}"/>
                </a:ext>
              </a:extLst>
            </p:cNvPr>
            <p:cNvCxnSpPr>
              <a:cxnSpLocks/>
            </p:cNvCxnSpPr>
            <p:nvPr/>
          </p:nvCxnSpPr>
          <p:spPr>
            <a:xfrm>
              <a:off x="5921514" y="3967860"/>
              <a:ext cx="587495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5D2042F-000C-60C9-7ABF-69513F2CCB1C}"/>
                </a:ext>
              </a:extLst>
            </p:cNvPr>
            <p:cNvCxnSpPr>
              <a:cxnSpLocks/>
            </p:cNvCxnSpPr>
            <p:nvPr/>
          </p:nvCxnSpPr>
          <p:spPr>
            <a:xfrm>
              <a:off x="5921514" y="4598957"/>
              <a:ext cx="587495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87264064"/>
      </p:ext>
    </p:extLst>
  </p:cSld>
  <p:clrMapOvr>
    <a:masterClrMapping/>
  </p:clrMapOvr>
</p:sld>
</file>

<file path=ppt/slides/slide3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7B2694C-3048-BC5B-C6FA-B17EDAEE0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936" y="458695"/>
            <a:ext cx="5690715" cy="577967"/>
          </a:xfrm>
        </p:spPr>
        <p:txBody>
          <a:bodyPr/>
          <a:lstStyle/>
          <a:p>
            <a:r>
              <a:rPr lang="en-US" dirty="0"/>
              <a:t>About us</a:t>
            </a:r>
          </a:p>
        </p:txBody>
      </p:sp>
      <p:pic>
        <p:nvPicPr>
          <p:cNvPr id="14" name="Picture Placeholder 13" descr="A white hexagon with black background">
            <a:extLst>
              <a:ext uri="{FF2B5EF4-FFF2-40B4-BE49-F238E27FC236}">
                <a16:creationId xmlns:a16="http://schemas.microsoft.com/office/drawing/2014/main" id="{D646223A-19D5-631B-406C-9DE95372C2AC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3"/>
          <a:srcRect l="43" r="43"/>
          <a:stretch/>
        </p:blipFill>
        <p:spPr>
          <a:xfrm>
            <a:off x="922338" y="1587500"/>
            <a:ext cx="3703320" cy="4279392"/>
          </a:xfr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B5EFA62-228E-3226-BEC0-DAD98E41537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096115" y="1552237"/>
            <a:ext cx="5689537" cy="3875371"/>
          </a:xfrm>
        </p:spPr>
        <p:txBody>
          <a:bodyPr/>
          <a:lstStyle/>
          <a:p>
            <a:r>
              <a:rPr lang="en-US" dirty="0"/>
              <a:t>Aiming to revolutionize industries</a:t>
            </a:r>
            <a:br>
              <a:rPr lang="en-US" dirty="0"/>
            </a:br>
            <a:r>
              <a:rPr lang="en-US" dirty="0"/>
              <a:t>through our forward-thinking solutions</a:t>
            </a:r>
          </a:p>
        </p:txBody>
      </p:sp>
      <p:pic>
        <p:nvPicPr>
          <p:cNvPr id="36" name="Picture Placeholder 35" descr="Logo">
            <a:extLst>
              <a:ext uri="{FF2B5EF4-FFF2-40B4-BE49-F238E27FC236}">
                <a16:creationId xmlns:a16="http://schemas.microsoft.com/office/drawing/2014/main" id="{3D608FD5-86FF-AF9B-7164-983AACE2B829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406" r="406"/>
          <a:stretch/>
        </p:blipFill>
        <p:spPr>
          <a:xfrm>
            <a:off x="11158320" y="5764735"/>
            <a:ext cx="630936" cy="731520"/>
          </a:xfrm>
        </p:spPr>
      </p:pic>
    </p:spTree>
    <p:extLst>
      <p:ext uri="{BB962C8B-B14F-4D97-AF65-F5344CB8AC3E}">
        <p14:creationId xmlns:p14="http://schemas.microsoft.com/office/powerpoint/2010/main" val="12305094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07920DB-E6DE-FF87-EFCA-098721BCA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764" y="481564"/>
            <a:ext cx="5511330" cy="577967"/>
          </a:xfrm>
        </p:spPr>
        <p:txBody>
          <a:bodyPr/>
          <a:lstStyle/>
          <a:p>
            <a:pPr lvl="0"/>
            <a:r>
              <a:rPr lang="en-US" noProof="0" dirty="0"/>
              <a:t>Product overview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52C3F4B-F073-0CAF-30BD-2282A4FFC52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295934" y="3175280"/>
            <a:ext cx="9340439" cy="3112929"/>
          </a:xfrm>
        </p:spPr>
        <p:txBody>
          <a:bodyPr/>
          <a:lstStyle/>
          <a:p>
            <a:pPr lvl="0"/>
            <a:r>
              <a:rPr lang="en-US" noProof="0" dirty="0"/>
              <a:t>Combining functionality </a:t>
            </a:r>
            <a:br>
              <a:rPr lang="en-US" noProof="0" dirty="0"/>
            </a:br>
            <a:r>
              <a:rPr lang="en-US" noProof="0" dirty="0"/>
              <a:t>and user-friendliness, </a:t>
            </a:r>
            <a:br>
              <a:rPr lang="en-US" noProof="0" dirty="0"/>
            </a:br>
            <a:r>
              <a:rPr lang="en-US" noProof="0" dirty="0"/>
              <a:t>we empower users to streamline operations and boost efficiency</a:t>
            </a:r>
          </a:p>
        </p:txBody>
      </p:sp>
      <p:pic>
        <p:nvPicPr>
          <p:cNvPr id="24" name="Picture Placeholder 23" descr="Logo&#10;">
            <a:extLst>
              <a:ext uri="{FF2B5EF4-FFF2-40B4-BE49-F238E27FC236}">
                <a16:creationId xmlns:a16="http://schemas.microsoft.com/office/drawing/2014/main" id="{F2690A47-67BD-A546-2B32-DEE0774181B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406" r="406"/>
          <a:stretch/>
        </p:blipFill>
        <p:spPr>
          <a:xfrm>
            <a:off x="11158320" y="5764735"/>
            <a:ext cx="630936" cy="731520"/>
          </a:xfrm>
        </p:spPr>
      </p:pic>
    </p:spTree>
    <p:extLst>
      <p:ext uri="{BB962C8B-B14F-4D97-AF65-F5344CB8AC3E}">
        <p14:creationId xmlns:p14="http://schemas.microsoft.com/office/powerpoint/2010/main" val="69301330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A9A096E-19D4-BD56-CEC7-F7E3C99E5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936" y="458695"/>
            <a:ext cx="5690715" cy="577967"/>
          </a:xfrm>
        </p:spPr>
        <p:txBody>
          <a:bodyPr/>
          <a:lstStyle/>
          <a:p>
            <a:pPr lvl="0"/>
            <a:r>
              <a:rPr lang="en-US" noProof="0" dirty="0"/>
              <a:t>Product benefits</a:t>
            </a:r>
          </a:p>
        </p:txBody>
      </p:sp>
      <p:pic>
        <p:nvPicPr>
          <p:cNvPr id="6" name="Picture Placeholder 5" descr="A white and black logo">
            <a:extLst>
              <a:ext uri="{FF2B5EF4-FFF2-40B4-BE49-F238E27FC236}">
                <a16:creationId xmlns:a16="http://schemas.microsoft.com/office/drawing/2014/main" id="{829CA16C-261C-CAB4-3829-C6AC90AF06DB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3"/>
          <a:srcRect l="7" r="7"/>
          <a:stretch/>
        </p:blipFill>
        <p:spPr>
          <a:xfrm>
            <a:off x="837273" y="1840378"/>
            <a:ext cx="4206240" cy="3639312"/>
          </a:xfr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13107B8-D5B9-707A-E090-6F772B82DE8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096115" y="1652717"/>
            <a:ext cx="5689537" cy="3875371"/>
          </a:xfrm>
        </p:spPr>
        <p:txBody>
          <a:bodyPr/>
          <a:lstStyle/>
          <a:p>
            <a:r>
              <a:rPr lang="en-US" dirty="0"/>
              <a:t>Increased productivity</a:t>
            </a:r>
          </a:p>
          <a:p>
            <a:r>
              <a:rPr lang="en-US" dirty="0"/>
              <a:t>Seamless integration</a:t>
            </a:r>
          </a:p>
          <a:p>
            <a:r>
              <a:rPr lang="en-US" dirty="0"/>
              <a:t>Enhanced user experience</a:t>
            </a:r>
          </a:p>
          <a:p>
            <a:r>
              <a:rPr lang="en-US" dirty="0"/>
              <a:t>Scalability for future growth</a:t>
            </a:r>
          </a:p>
          <a:p>
            <a:r>
              <a:rPr lang="en-US" dirty="0"/>
              <a:t>User-friendly learning</a:t>
            </a:r>
          </a:p>
        </p:txBody>
      </p:sp>
      <p:pic>
        <p:nvPicPr>
          <p:cNvPr id="25" name="Picture Placeholder 24" descr="Logo">
            <a:extLst>
              <a:ext uri="{FF2B5EF4-FFF2-40B4-BE49-F238E27FC236}">
                <a16:creationId xmlns:a16="http://schemas.microsoft.com/office/drawing/2014/main" id="{0E657AC0-906B-4F3B-AFF5-7C8D21C18CEC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406" r="406"/>
          <a:stretch/>
        </p:blipFill>
        <p:spPr>
          <a:xfrm>
            <a:off x="11158320" y="5764735"/>
            <a:ext cx="630936" cy="731520"/>
          </a:xfr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C198515E-7D05-FFF5-8664-41A0DE5499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045736" y="2674741"/>
            <a:ext cx="5536021" cy="1924216"/>
            <a:chOff x="5921514" y="2674741"/>
            <a:chExt cx="5874950" cy="1924216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4858218-E075-E7C6-87FF-A0D5C353F322}"/>
                </a:ext>
              </a:extLst>
            </p:cNvPr>
            <p:cNvCxnSpPr>
              <a:cxnSpLocks/>
            </p:cNvCxnSpPr>
            <p:nvPr/>
          </p:nvCxnSpPr>
          <p:spPr>
            <a:xfrm>
              <a:off x="5921514" y="2674741"/>
              <a:ext cx="587495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D621B4C-2B4A-7659-34D5-0CB0688809F9}"/>
                </a:ext>
              </a:extLst>
            </p:cNvPr>
            <p:cNvCxnSpPr>
              <a:cxnSpLocks/>
            </p:cNvCxnSpPr>
            <p:nvPr/>
          </p:nvCxnSpPr>
          <p:spPr>
            <a:xfrm>
              <a:off x="5921514" y="3305838"/>
              <a:ext cx="587495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FF5F0E2-D08A-41C0-0F64-33E50282C218}"/>
                </a:ext>
              </a:extLst>
            </p:cNvPr>
            <p:cNvCxnSpPr>
              <a:cxnSpLocks/>
            </p:cNvCxnSpPr>
            <p:nvPr/>
          </p:nvCxnSpPr>
          <p:spPr>
            <a:xfrm>
              <a:off x="5921514" y="3967860"/>
              <a:ext cx="587495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0B6DF3B-E41E-8724-A5D1-554AB1A76C29}"/>
                </a:ext>
              </a:extLst>
            </p:cNvPr>
            <p:cNvCxnSpPr>
              <a:cxnSpLocks/>
            </p:cNvCxnSpPr>
            <p:nvPr/>
          </p:nvCxnSpPr>
          <p:spPr>
            <a:xfrm>
              <a:off x="5921514" y="4598957"/>
              <a:ext cx="587495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6561561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4DB01B2-FE52-AB3A-1EE7-97F7CD529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414" y="1148722"/>
            <a:ext cx="4769716" cy="4754878"/>
          </a:xfrm>
        </p:spPr>
        <p:txBody>
          <a:bodyPr/>
          <a:lstStyle/>
          <a:p>
            <a:pPr lvl="0"/>
            <a:r>
              <a:rPr lang="en-US" noProof="0" dirty="0"/>
              <a:t>Market </a:t>
            </a:r>
            <a:br>
              <a:rPr lang="en-US" noProof="0" dirty="0"/>
            </a:br>
            <a:r>
              <a:rPr lang="en-US" noProof="0" dirty="0"/>
              <a:t>overview</a:t>
            </a:r>
          </a:p>
        </p:txBody>
      </p:sp>
      <p:pic>
        <p:nvPicPr>
          <p:cNvPr id="8" name="Picture Placeholder 7" descr="A white and black logo">
            <a:extLst>
              <a:ext uri="{FF2B5EF4-FFF2-40B4-BE49-F238E27FC236}">
                <a16:creationId xmlns:a16="http://schemas.microsoft.com/office/drawing/2014/main" id="{D112D8B3-82F2-EA85-EACE-18CCD94F56F1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3">
            <a:biLevel thresh="75000"/>
          </a:blip>
          <a:srcRect l="8" r="8"/>
          <a:stretch/>
        </p:blipFill>
        <p:spPr>
          <a:xfrm>
            <a:off x="5232257" y="1008049"/>
            <a:ext cx="5833872" cy="5047488"/>
          </a:xfrm>
        </p:spPr>
      </p:pic>
      <p:pic>
        <p:nvPicPr>
          <p:cNvPr id="13" name="Picture Placeholder 12" descr="Logo">
            <a:extLst>
              <a:ext uri="{FF2B5EF4-FFF2-40B4-BE49-F238E27FC236}">
                <a16:creationId xmlns:a16="http://schemas.microsoft.com/office/drawing/2014/main" id="{F380C51E-2FD9-7A8A-A7F6-97395CDFAEB9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406" r="406"/>
          <a:stretch/>
        </p:blipFill>
        <p:spPr>
          <a:xfrm>
            <a:off x="11158320" y="5764735"/>
            <a:ext cx="630936" cy="731520"/>
          </a:xfrm>
        </p:spPr>
      </p:pic>
    </p:spTree>
    <p:extLst>
      <p:ext uri="{BB962C8B-B14F-4D97-AF65-F5344CB8AC3E}">
        <p14:creationId xmlns:p14="http://schemas.microsoft.com/office/powerpoint/2010/main" val="97951150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4B24E6E-27EF-2F57-BD1F-904FF6A26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764" y="481564"/>
            <a:ext cx="5511330" cy="577967"/>
          </a:xfrm>
        </p:spPr>
        <p:txBody>
          <a:bodyPr/>
          <a:lstStyle/>
          <a:p>
            <a:r>
              <a:rPr lang="en-US" dirty="0"/>
              <a:t>Market comparison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2235F1C-EE3D-73BE-27C1-FEF8CD988E62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49263" y="2076051"/>
            <a:ext cx="5459412" cy="3403174"/>
          </a:xfrm>
        </p:spPr>
        <p:txBody>
          <a:bodyPr/>
          <a:lstStyle/>
          <a:p>
            <a:r>
              <a:rPr lang="en-US" dirty="0"/>
              <a:t>Stands out in market</a:t>
            </a:r>
          </a:p>
          <a:p>
            <a:r>
              <a:rPr lang="en-US" dirty="0"/>
              <a:t>Innovative features</a:t>
            </a:r>
          </a:p>
          <a:p>
            <a:r>
              <a:rPr lang="en-US" dirty="0"/>
              <a:t>Provides unique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9A61DD-48C4-BF83-7463-FEE0100AF104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014376" y="2076051"/>
            <a:ext cx="5799860" cy="3403174"/>
          </a:xfrm>
        </p:spPr>
        <p:txBody>
          <a:bodyPr/>
          <a:lstStyle/>
          <a:p>
            <a:r>
              <a:rPr lang="en-US" dirty="0"/>
              <a:t>Edge over competitors</a:t>
            </a:r>
          </a:p>
          <a:p>
            <a:r>
              <a:rPr lang="en-US" dirty="0"/>
              <a:t>User-focused design</a:t>
            </a:r>
          </a:p>
          <a:p>
            <a:r>
              <a:rPr lang="en-US" dirty="0"/>
              <a:t>Prioritizes user experience</a:t>
            </a:r>
          </a:p>
        </p:txBody>
      </p:sp>
      <p:pic>
        <p:nvPicPr>
          <p:cNvPr id="24" name="Picture Placeholder 23" descr="Logo">
            <a:extLst>
              <a:ext uri="{FF2B5EF4-FFF2-40B4-BE49-F238E27FC236}">
                <a16:creationId xmlns:a16="http://schemas.microsoft.com/office/drawing/2014/main" id="{270EF769-AC7A-1FC5-0724-935D74901F9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406" r="406"/>
          <a:stretch/>
        </p:blipFill>
        <p:spPr>
          <a:xfrm>
            <a:off x="11158320" y="5764735"/>
            <a:ext cx="630936" cy="731520"/>
          </a:xfr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A47C6577-A98E-2857-C85C-3D08E65D81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94750" y="2704885"/>
            <a:ext cx="11409629" cy="1293119"/>
            <a:chOff x="394750" y="2674741"/>
            <a:chExt cx="11409629" cy="1293119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A1BEA89-365F-BB87-CDFD-784D3C2A7A5F}"/>
                </a:ext>
              </a:extLst>
            </p:cNvPr>
            <p:cNvCxnSpPr>
              <a:cxnSpLocks/>
            </p:cNvCxnSpPr>
            <p:nvPr/>
          </p:nvCxnSpPr>
          <p:spPr>
            <a:xfrm>
              <a:off x="394750" y="2674741"/>
              <a:ext cx="11409629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92698D0-1546-1743-A587-FC8E03FD0E9F}"/>
                </a:ext>
              </a:extLst>
            </p:cNvPr>
            <p:cNvCxnSpPr>
              <a:cxnSpLocks/>
            </p:cNvCxnSpPr>
            <p:nvPr/>
          </p:nvCxnSpPr>
          <p:spPr>
            <a:xfrm>
              <a:off x="394750" y="3305838"/>
              <a:ext cx="11409629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317A19E-BA3E-9E81-D94A-386A60640319}"/>
                </a:ext>
              </a:extLst>
            </p:cNvPr>
            <p:cNvCxnSpPr>
              <a:cxnSpLocks/>
            </p:cNvCxnSpPr>
            <p:nvPr/>
          </p:nvCxnSpPr>
          <p:spPr>
            <a:xfrm>
              <a:off x="394750" y="3967860"/>
              <a:ext cx="11409629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76224531"/>
      </p:ext>
    </p:extLst>
  </p:cSld>
  <p:clrMapOvr>
    <a:masterClrMapping/>
  </p:clrMapOvr>
</p:sld>
</file>

<file path=ppt/slides/slide8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8ADA4ED-E2E9-EAFF-9EE5-D139BD013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764" y="481564"/>
            <a:ext cx="5511330" cy="577967"/>
          </a:xfrm>
        </p:spPr>
        <p:txBody>
          <a:bodyPr/>
          <a:lstStyle/>
          <a:p>
            <a:pPr lvl="0"/>
            <a:r>
              <a:rPr lang="en-US" noProof="0" dirty="0"/>
              <a:t>Competitive landscape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D6EF828-2E39-755D-7277-2DC4C80A6430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49263" y="2076051"/>
            <a:ext cx="5459412" cy="3403174"/>
          </a:xfrm>
        </p:spPr>
        <p:txBody>
          <a:bodyPr/>
          <a:lstStyle/>
          <a:p>
            <a:r>
              <a:rPr lang="en-US" noProof="0" dirty="0"/>
              <a:t>Strong market presence</a:t>
            </a:r>
          </a:p>
          <a:p>
            <a:r>
              <a:rPr lang="en-US" noProof="0" dirty="0"/>
              <a:t>Positioned as a market leader</a:t>
            </a:r>
          </a:p>
          <a:p>
            <a:r>
              <a:rPr lang="en-US" noProof="0" dirty="0"/>
              <a:t>Leveraging a robust infrastructure</a:t>
            </a:r>
          </a:p>
          <a:p>
            <a:r>
              <a:rPr lang="en-US" noProof="0" dirty="0"/>
              <a:t>Dedicated team of experts</a:t>
            </a:r>
          </a:p>
          <a:p>
            <a:r>
              <a:rPr lang="en-US" noProof="0" dirty="0"/>
              <a:t>Outperforming competitors</a:t>
            </a:r>
          </a:p>
          <a:p>
            <a:r>
              <a:rPr lang="en-US" noProof="0" dirty="0"/>
              <a:t>Good brand name recognition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D09593F-1174-BA95-2DE5-F9845B103ED2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014376" y="2076051"/>
            <a:ext cx="5799860" cy="3403174"/>
          </a:xfrm>
        </p:spPr>
        <p:txBody>
          <a:bodyPr/>
          <a:lstStyle/>
          <a:p>
            <a:r>
              <a:rPr lang="en-US" noProof="0" dirty="0"/>
              <a:t>More agility and adaptability</a:t>
            </a:r>
          </a:p>
          <a:p>
            <a:r>
              <a:rPr lang="en-US" noProof="0" dirty="0"/>
              <a:t>Stronger competitive edge</a:t>
            </a:r>
          </a:p>
          <a:p>
            <a:r>
              <a:rPr lang="en-US" noProof="0" dirty="0"/>
              <a:t>Ability to adapt swiftly</a:t>
            </a:r>
          </a:p>
          <a:p>
            <a:r>
              <a:rPr lang="en-US" noProof="0" dirty="0"/>
              <a:t>Stay ahead of the curve</a:t>
            </a:r>
          </a:p>
          <a:p>
            <a:r>
              <a:rPr lang="en-US" noProof="0" dirty="0"/>
              <a:t>Continuously improve offerings</a:t>
            </a:r>
          </a:p>
          <a:p>
            <a:r>
              <a:rPr lang="en-US" noProof="0" dirty="0"/>
              <a:t>Integrate user feedback</a:t>
            </a:r>
          </a:p>
        </p:txBody>
      </p:sp>
      <p:pic>
        <p:nvPicPr>
          <p:cNvPr id="19" name="Picture Placeholder 18" descr="Logo">
            <a:extLst>
              <a:ext uri="{FF2B5EF4-FFF2-40B4-BE49-F238E27FC236}">
                <a16:creationId xmlns:a16="http://schemas.microsoft.com/office/drawing/2014/main" id="{25BA4007-22E2-0F99-BCF6-4EB87801681E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406" r="406"/>
          <a:stretch/>
        </p:blipFill>
        <p:spPr>
          <a:xfrm>
            <a:off x="11158320" y="5764735"/>
            <a:ext cx="630936" cy="731520"/>
          </a:xfrm>
        </p:spPr>
      </p:pic>
    </p:spTree>
    <p:extLst>
      <p:ext uri="{BB962C8B-B14F-4D97-AF65-F5344CB8AC3E}">
        <p14:creationId xmlns:p14="http://schemas.microsoft.com/office/powerpoint/2010/main" val="2876593424"/>
      </p:ext>
    </p:extLst>
  </p:cSld>
  <p:clrMapOvr>
    <a:masterClrMapping/>
  </p:clrMapOvr>
</p:sld>
</file>

<file path=ppt/slides/slide9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A4828D8-847F-649C-0394-FFCC8D9BB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764" y="481564"/>
            <a:ext cx="5511330" cy="577967"/>
          </a:xfrm>
        </p:spPr>
        <p:txBody>
          <a:bodyPr/>
          <a:lstStyle/>
          <a:p>
            <a:pPr lvl="0"/>
            <a:r>
              <a:rPr lang="en-US" noProof="0" dirty="0"/>
              <a:t>Growth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CC56B-DC06-BFF3-B4FE-E905B9C2948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05590" y="1690570"/>
            <a:ext cx="4558296" cy="3988857"/>
          </a:xfrm>
        </p:spPr>
        <p:txBody>
          <a:bodyPr>
            <a:normAutofit/>
          </a:bodyPr>
          <a:lstStyle/>
          <a:p>
            <a:r>
              <a:rPr lang="en-US" dirty="0"/>
              <a:t>Expand market reach through strategic partnerships</a:t>
            </a:r>
          </a:p>
          <a:p>
            <a:r>
              <a:rPr lang="en-US" dirty="0"/>
              <a:t>Enhance product features based on user feedback</a:t>
            </a:r>
          </a:p>
          <a:p>
            <a:r>
              <a:rPr lang="en-US" dirty="0"/>
              <a:t>Explore international market opportunities</a:t>
            </a:r>
          </a:p>
        </p:txBody>
      </p:sp>
      <p:graphicFrame>
        <p:nvGraphicFramePr>
          <p:cNvPr id="6" name="Content Placeholder 4" descr="SmartArt">
            <a:extLst>
              <a:ext uri="{FF2B5EF4-FFF2-40B4-BE49-F238E27FC236}">
                <a16:creationId xmlns:a16="http://schemas.microsoft.com/office/drawing/2014/main" id="{2912CC2A-A6D8-E71C-006D-C267DB85D348}"/>
              </a:ext>
            </a:extLst>
          </p:cNvPr>
          <p:cNvGraphicFramePr>
            <a:graphicFrameLocks noGrp="1"/>
          </p:cNvGraphicFramePr>
          <p:nvPr>
            <p:ph sz="quarter" idx="16"/>
            <p:extLst>
              <p:ext uri="{D42A27DB-BD31-4B8C-83A1-F6EECF244321}">
                <p14:modId xmlns:p14="http://schemas.microsoft.com/office/powerpoint/2010/main" val="1640496364"/>
              </p:ext>
            </p:extLst>
          </p:nvPr>
        </p:nvGraphicFramePr>
        <p:xfrm>
          <a:off x="5908675" y="1690688"/>
          <a:ext cx="5895975" cy="3989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Picture Placeholder 7" descr="Logo">
            <a:extLst>
              <a:ext uri="{FF2B5EF4-FFF2-40B4-BE49-F238E27FC236}">
                <a16:creationId xmlns:a16="http://schemas.microsoft.com/office/drawing/2014/main" id="{D1A61B60-A70A-8DE3-87A2-CF73EFDB8E65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 l="406" r="406"/>
          <a:stretch/>
        </p:blipFill>
        <p:spPr>
          <a:xfrm>
            <a:off x="11158320" y="5764735"/>
            <a:ext cx="630936" cy="731520"/>
          </a:xfrm>
        </p:spPr>
      </p:pic>
    </p:spTree>
    <p:extLst>
      <p:ext uri="{BB962C8B-B14F-4D97-AF65-F5344CB8AC3E}">
        <p14:creationId xmlns:p14="http://schemas.microsoft.com/office/powerpoint/2010/main" val="1622932071"/>
      </p:ext>
    </p:extLst>
  </p:cSld>
  <p:clrMapOvr>
    <a:masterClrMapping/>
  </p:clrMapOvr>
</p:sld>
</file>

<file path=ppt/theme/theme12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67530480_Win32_SL_V7" id="{ED0FC66A-AD1D-4E3A-9391-35115B74CBE5}" vid="{7399F629-2C7F-45E4-BEAE-E5FA343279A2}"/>
    </a:ext>
  </a:extLst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3.xml><?xml version="1.0" encoding="utf-8"?>
<ds:datastoreItem xmlns:ds="http://schemas.openxmlformats.org/officeDocument/2006/customXml" ds:itemID="{17BB9ACB-773B-4835-AD8E-5FF0A49AE739}"/>
</file>

<file path=customXml/itemProps22.xml><?xml version="1.0" encoding="utf-8"?>
<ds:datastoreItem xmlns:ds="http://schemas.openxmlformats.org/officeDocument/2006/customXml" ds:itemID="{7DBB1DE1-A213-4972-9BBA-B814DE80B096}"/>
</file>

<file path=customXml/itemProps31.xml><?xml version="1.0" encoding="utf-8"?>
<ds:datastoreItem xmlns:ds="http://schemas.openxmlformats.org/officeDocument/2006/customXml" ds:itemID="{6D1A70D1-886A-4E64-908E-5D19892987F3}"/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3</ap:TotalTime>
  <ap:Words>329</ap:Words>
  <ap:Application>Microsoft Office PowerPoint</ap:Application>
  <ap:PresentationFormat>Widescreen</ap:PresentationFormat>
  <ap:Paragraphs>111</ap:Paragraphs>
  <ap:Slides>13</ap:Slides>
  <ap:Notes>13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ap:HeadingPairs>
  <ap:TitlesOfParts>
    <vt:vector baseType="lpstr" size="19">
      <vt:lpstr>Aptos</vt:lpstr>
      <vt:lpstr>Arial</vt:lpstr>
      <vt:lpstr>Calibri</vt:lpstr>
      <vt:lpstr>Gill Sans MT</vt:lpstr>
      <vt:lpstr>Impact</vt:lpstr>
      <vt:lpstr>Badge</vt:lpstr>
      <vt:lpstr>brand strategy</vt:lpstr>
      <vt:lpstr>agenda</vt:lpstr>
      <vt:lpstr>About us</vt:lpstr>
      <vt:lpstr>Product overview</vt:lpstr>
      <vt:lpstr>Product benefits</vt:lpstr>
      <vt:lpstr>Market  overview</vt:lpstr>
      <vt:lpstr>Market comparison</vt:lpstr>
      <vt:lpstr>Competitive landscape</vt:lpstr>
      <vt:lpstr>Growth strategy</vt:lpstr>
      <vt:lpstr>traction</vt:lpstr>
      <vt:lpstr>Financials</vt:lpstr>
      <vt:lpstr>Summary</vt:lpstr>
      <vt:lpstr>thank you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brand strategy</dc:title>
  <dcterms:created xsi:type="dcterms:W3CDTF">2024-01-21T15:23:29Z</dcterms:created>
  <dcterms:modified xsi:type="dcterms:W3CDTF">2024-02-29T14:17:21Z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